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4"/>
  </p:notesMasterIdLst>
  <p:sldIdLst>
    <p:sldId id="295" r:id="rId5"/>
    <p:sldId id="262" r:id="rId6"/>
    <p:sldId id="275" r:id="rId7"/>
    <p:sldId id="261" r:id="rId8"/>
    <p:sldId id="285" r:id="rId9"/>
    <p:sldId id="286" r:id="rId10"/>
    <p:sldId id="296" r:id="rId11"/>
    <p:sldId id="282" r:id="rId12"/>
    <p:sldId id="271" r:id="rId13"/>
    <p:sldId id="288" r:id="rId14"/>
    <p:sldId id="292" r:id="rId15"/>
    <p:sldId id="290" r:id="rId16"/>
    <p:sldId id="289" r:id="rId17"/>
    <p:sldId id="281" r:id="rId18"/>
    <p:sldId id="293" r:id="rId19"/>
    <p:sldId id="284" r:id="rId20"/>
    <p:sldId id="294" r:id="rId21"/>
    <p:sldId id="268" r:id="rId22"/>
    <p:sldId id="269" r:id="rId23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373054-0CC3-424C-9A81-7A2939D2949D}" v="42" dt="2023-10-09T01:16:56.776"/>
    <p1510:client id="{54D462FD-73EB-4CF8-8FF8-CB46DD4EC384}" v="1197" dt="2023-10-09T06:34:40.441"/>
    <p1510:client id="{6C26D4A2-AEF3-45F2-8699-62E768BA60BA}" v="485" vWet="487" dt="2023-10-09T06:34:38.511"/>
    <p1510:client id="{9BB899F8-8B4C-EA4E-41A8-52A10445FD35}" v="1" dt="2023-10-09T15:16:18.464"/>
    <p1510:client id="{AAB39EDF-735B-44CF-8E22-79ECA77E3B45}" v="45" dt="2023-10-09T04:51:37.119"/>
    <p1510:client id="{B687A0E3-19E5-4C51-8F83-378F526D2892}" v="30" vWet="32" dt="2023-10-09T05:49:29.790"/>
    <p1510:client id="{E7C6A555-3B25-B3FD-C086-6A0EF297FA95}" v="1" dt="2023-10-09T00:42:05.925"/>
    <p1510:client id="{F52FBD8B-0F91-4557-9E85-28B0304921AC}" v="1346" vWet="1348" dt="2023-10-09T06:25:27.610"/>
    <p1510:client id="{FAE230B5-E475-485B-A3BB-09389615FD01}" v="1" dt="2023-10-09T03:15:07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elman, Ian C." userId="996dd9d3-67bb-4864-9946-bc4d316ec381" providerId="ADAL" clId="{54D462FD-73EB-4CF8-8FF8-CB46DD4EC384}"/>
    <pc:docChg chg="undo custSel addSld delSld modSld sldOrd modMainMaster modNotesMaster">
      <pc:chgData name="Adelman, Ian C." userId="996dd9d3-67bb-4864-9946-bc4d316ec381" providerId="ADAL" clId="{54D462FD-73EB-4CF8-8FF8-CB46DD4EC384}" dt="2023-10-09T06:37:13.056" v="1015" actId="1076"/>
      <pc:docMkLst>
        <pc:docMk/>
      </pc:docMkLst>
      <pc:sldChg chg="del">
        <pc:chgData name="Adelman, Ian C." userId="996dd9d3-67bb-4864-9946-bc4d316ec381" providerId="ADAL" clId="{54D462FD-73EB-4CF8-8FF8-CB46DD4EC384}" dt="2023-10-09T05:39:56.452" v="435" actId="47"/>
        <pc:sldMkLst>
          <pc:docMk/>
          <pc:sldMk cId="2277593940" sldId="258"/>
        </pc:sldMkLst>
      </pc:sldChg>
      <pc:sldChg chg="modSp mod">
        <pc:chgData name="Adelman, Ian C." userId="996dd9d3-67bb-4864-9946-bc4d316ec381" providerId="ADAL" clId="{54D462FD-73EB-4CF8-8FF8-CB46DD4EC384}" dt="2023-10-09T06:27:54.796" v="929" actId="14100"/>
        <pc:sldMkLst>
          <pc:docMk/>
          <pc:sldMk cId="4163019680" sldId="261"/>
        </pc:sldMkLst>
        <pc:spChg chg="mod">
          <ac:chgData name="Adelman, Ian C." userId="996dd9d3-67bb-4864-9946-bc4d316ec381" providerId="ADAL" clId="{54D462FD-73EB-4CF8-8FF8-CB46DD4EC384}" dt="2023-10-09T05:49:47.779" v="489" actId="207"/>
          <ac:spMkLst>
            <pc:docMk/>
            <pc:sldMk cId="4163019680" sldId="261"/>
            <ac:spMk id="2" creationId="{B9C31156-6A4F-0720-955F-EB49B4501675}"/>
          </ac:spMkLst>
        </pc:spChg>
        <pc:spChg chg="mod">
          <ac:chgData name="Adelman, Ian C." userId="996dd9d3-67bb-4864-9946-bc4d316ec381" providerId="ADAL" clId="{54D462FD-73EB-4CF8-8FF8-CB46DD4EC384}" dt="2023-10-09T06:27:54.796" v="929" actId="14100"/>
          <ac:spMkLst>
            <pc:docMk/>
            <pc:sldMk cId="4163019680" sldId="261"/>
            <ac:spMk id="3" creationId="{05DA65CB-95D4-4C0A-25F1-1EDBEA195F9D}"/>
          </ac:spMkLst>
        </pc:spChg>
      </pc:sldChg>
      <pc:sldChg chg="modSp mod">
        <pc:chgData name="Adelman, Ian C." userId="996dd9d3-67bb-4864-9946-bc4d316ec381" providerId="ADAL" clId="{54D462FD-73EB-4CF8-8FF8-CB46DD4EC384}" dt="2023-10-09T06:20:40.732" v="769" actId="20577"/>
        <pc:sldMkLst>
          <pc:docMk/>
          <pc:sldMk cId="1247230993" sldId="262"/>
        </pc:sldMkLst>
        <pc:spChg chg="mod">
          <ac:chgData name="Adelman, Ian C." userId="996dd9d3-67bb-4864-9946-bc4d316ec381" providerId="ADAL" clId="{54D462FD-73EB-4CF8-8FF8-CB46DD4EC384}" dt="2023-10-09T05:49:58.535" v="492" actId="207"/>
          <ac:spMkLst>
            <pc:docMk/>
            <pc:sldMk cId="1247230993" sldId="262"/>
            <ac:spMk id="2" creationId="{60B80CF5-DE55-8DBF-2AC9-9C5D64DB2583}"/>
          </ac:spMkLst>
        </pc:spChg>
        <pc:spChg chg="mod">
          <ac:chgData name="Adelman, Ian C." userId="996dd9d3-67bb-4864-9946-bc4d316ec381" providerId="ADAL" clId="{54D462FD-73EB-4CF8-8FF8-CB46DD4EC384}" dt="2023-10-09T06:20:40.732" v="769" actId="20577"/>
          <ac:spMkLst>
            <pc:docMk/>
            <pc:sldMk cId="1247230993" sldId="262"/>
            <ac:spMk id="7" creationId="{357F01E5-09EE-74E6-ACD9-8626C122EC4A}"/>
          </ac:spMkLst>
        </pc:spChg>
        <pc:picChg chg="mod">
          <ac:chgData name="Adelman, Ian C." userId="996dd9d3-67bb-4864-9946-bc4d316ec381" providerId="ADAL" clId="{54D462FD-73EB-4CF8-8FF8-CB46DD4EC384}" dt="2023-10-09T05:40:03.119" v="437" actId="1076"/>
          <ac:picMkLst>
            <pc:docMk/>
            <pc:sldMk cId="1247230993" sldId="262"/>
            <ac:picMk id="9" creationId="{C92213E1-E960-CC63-F2D7-0516A5C72999}"/>
          </ac:picMkLst>
        </pc:picChg>
      </pc:sldChg>
      <pc:sldChg chg="modSp mod">
        <pc:chgData name="Adelman, Ian C." userId="996dd9d3-67bb-4864-9946-bc4d316ec381" providerId="ADAL" clId="{54D462FD-73EB-4CF8-8FF8-CB46DD4EC384}" dt="2023-10-09T06:19:32.288" v="706" actId="207"/>
        <pc:sldMkLst>
          <pc:docMk/>
          <pc:sldMk cId="4125968158" sldId="268"/>
        </pc:sldMkLst>
        <pc:spChg chg="mod">
          <ac:chgData name="Adelman, Ian C." userId="996dd9d3-67bb-4864-9946-bc4d316ec381" providerId="ADAL" clId="{54D462FD-73EB-4CF8-8FF8-CB46DD4EC384}" dt="2023-10-09T05:50:33.754" v="503" actId="207"/>
          <ac:spMkLst>
            <pc:docMk/>
            <pc:sldMk cId="4125968158" sldId="268"/>
            <ac:spMk id="2" creationId="{736739C7-B9DB-23FD-4870-107880D23C0D}"/>
          </ac:spMkLst>
        </pc:spChg>
        <pc:spChg chg="mod">
          <ac:chgData name="Adelman, Ian C." userId="996dd9d3-67bb-4864-9946-bc4d316ec381" providerId="ADAL" clId="{54D462FD-73EB-4CF8-8FF8-CB46DD4EC384}" dt="2023-10-09T06:19:32.288" v="706" actId="207"/>
          <ac:spMkLst>
            <pc:docMk/>
            <pc:sldMk cId="4125968158" sldId="268"/>
            <ac:spMk id="3" creationId="{00F3450E-D958-A7A2-F088-F4B1EE3821D9}"/>
          </ac:spMkLst>
        </pc:spChg>
      </pc:sldChg>
      <pc:sldChg chg="modSp mod">
        <pc:chgData name="Adelman, Ian C." userId="996dd9d3-67bb-4864-9946-bc4d316ec381" providerId="ADAL" clId="{54D462FD-73EB-4CF8-8FF8-CB46DD4EC384}" dt="2023-10-09T05:50:31.050" v="502" actId="207"/>
        <pc:sldMkLst>
          <pc:docMk/>
          <pc:sldMk cId="114481504" sldId="269"/>
        </pc:sldMkLst>
        <pc:spChg chg="mod">
          <ac:chgData name="Adelman, Ian C." userId="996dd9d3-67bb-4864-9946-bc4d316ec381" providerId="ADAL" clId="{54D462FD-73EB-4CF8-8FF8-CB46DD4EC384}" dt="2023-10-09T05:50:31.050" v="502" actId="207"/>
          <ac:spMkLst>
            <pc:docMk/>
            <pc:sldMk cId="114481504" sldId="269"/>
            <ac:spMk id="2" creationId="{1DD5420E-D469-DC50-DDDA-5837DB75624E}"/>
          </ac:spMkLst>
        </pc:spChg>
      </pc:sldChg>
      <pc:sldChg chg="addSp modSp mod">
        <pc:chgData name="Adelman, Ian C." userId="996dd9d3-67bb-4864-9946-bc4d316ec381" providerId="ADAL" clId="{54D462FD-73EB-4CF8-8FF8-CB46DD4EC384}" dt="2023-10-09T05:50:02.664" v="493" actId="207"/>
        <pc:sldMkLst>
          <pc:docMk/>
          <pc:sldMk cId="1217185315" sldId="271"/>
        </pc:sldMkLst>
        <pc:spChg chg="mod">
          <ac:chgData name="Adelman, Ian C." userId="996dd9d3-67bb-4864-9946-bc4d316ec381" providerId="ADAL" clId="{54D462FD-73EB-4CF8-8FF8-CB46DD4EC384}" dt="2023-10-09T05:50:02.664" v="493" actId="207"/>
          <ac:spMkLst>
            <pc:docMk/>
            <pc:sldMk cId="1217185315" sldId="271"/>
            <ac:spMk id="2" creationId="{419E9463-DCD7-D118-3590-1E5520CAB950}"/>
          </ac:spMkLst>
        </pc:spChg>
        <pc:spChg chg="mod">
          <ac:chgData name="Adelman, Ian C." userId="996dd9d3-67bb-4864-9946-bc4d316ec381" providerId="ADAL" clId="{54D462FD-73EB-4CF8-8FF8-CB46DD4EC384}" dt="2023-10-09T05:49:07.535" v="481" actId="1076"/>
          <ac:spMkLst>
            <pc:docMk/>
            <pc:sldMk cId="1217185315" sldId="271"/>
            <ac:spMk id="13" creationId="{CC9F425E-030E-F73C-B5EB-C97AAC3CA1EA}"/>
          </ac:spMkLst>
        </pc:spChg>
        <pc:spChg chg="mod">
          <ac:chgData name="Adelman, Ian C." userId="996dd9d3-67bb-4864-9946-bc4d316ec381" providerId="ADAL" clId="{54D462FD-73EB-4CF8-8FF8-CB46DD4EC384}" dt="2023-10-09T05:49:07.535" v="481" actId="1076"/>
          <ac:spMkLst>
            <pc:docMk/>
            <pc:sldMk cId="1217185315" sldId="271"/>
            <ac:spMk id="14" creationId="{5F541610-E5E6-6FB1-495A-84FF276D8D12}"/>
          </ac:spMkLst>
        </pc:spChg>
        <pc:spChg chg="add mod">
          <ac:chgData name="Adelman, Ian C." userId="996dd9d3-67bb-4864-9946-bc4d316ec381" providerId="ADAL" clId="{54D462FD-73EB-4CF8-8FF8-CB46DD4EC384}" dt="2023-10-09T05:49:32.701" v="484" actId="1076"/>
          <ac:spMkLst>
            <pc:docMk/>
            <pc:sldMk cId="1217185315" sldId="271"/>
            <ac:spMk id="16" creationId="{44A26259-A16A-591E-4BEC-830A0BBC8004}"/>
          </ac:spMkLst>
        </pc:spChg>
        <pc:spChg chg="add mod">
          <ac:chgData name="Adelman, Ian C." userId="996dd9d3-67bb-4864-9946-bc4d316ec381" providerId="ADAL" clId="{54D462FD-73EB-4CF8-8FF8-CB46DD4EC384}" dt="2023-10-09T05:49:27.292" v="483" actId="1076"/>
          <ac:spMkLst>
            <pc:docMk/>
            <pc:sldMk cId="1217185315" sldId="271"/>
            <ac:spMk id="17" creationId="{B586A133-6E35-165C-8F36-EB2D7395D7D5}"/>
          </ac:spMkLst>
        </pc:spChg>
        <pc:spChg chg="mod">
          <ac:chgData name="Adelman, Ian C." userId="996dd9d3-67bb-4864-9946-bc4d316ec381" providerId="ADAL" clId="{54D462FD-73EB-4CF8-8FF8-CB46DD4EC384}" dt="2023-10-09T05:49:07.535" v="481" actId="1076"/>
          <ac:spMkLst>
            <pc:docMk/>
            <pc:sldMk cId="1217185315" sldId="271"/>
            <ac:spMk id="25" creationId="{477B75DF-114A-9858-32AF-D52BBF33D285}"/>
          </ac:spMkLst>
        </pc:spChg>
        <pc:spChg chg="mod">
          <ac:chgData name="Adelman, Ian C." userId="996dd9d3-67bb-4864-9946-bc4d316ec381" providerId="ADAL" clId="{54D462FD-73EB-4CF8-8FF8-CB46DD4EC384}" dt="2023-10-09T05:49:07.535" v="481" actId="1076"/>
          <ac:spMkLst>
            <pc:docMk/>
            <pc:sldMk cId="1217185315" sldId="271"/>
            <ac:spMk id="84" creationId="{F0F83020-6689-D31C-021A-BB6E22CF424C}"/>
          </ac:spMkLst>
        </pc:spChg>
        <pc:picChg chg="mod">
          <ac:chgData name="Adelman, Ian C." userId="996dd9d3-67bb-4864-9946-bc4d316ec381" providerId="ADAL" clId="{54D462FD-73EB-4CF8-8FF8-CB46DD4EC384}" dt="2023-10-09T05:49:07.535" v="481" actId="1076"/>
          <ac:picMkLst>
            <pc:docMk/>
            <pc:sldMk cId="1217185315" sldId="271"/>
            <ac:picMk id="4" creationId="{47764A96-F20E-D7DA-7153-2E5EFF416D9B}"/>
          </ac:picMkLst>
        </pc:picChg>
        <pc:picChg chg="mod">
          <ac:chgData name="Adelman, Ian C." userId="996dd9d3-67bb-4864-9946-bc4d316ec381" providerId="ADAL" clId="{54D462FD-73EB-4CF8-8FF8-CB46DD4EC384}" dt="2023-10-09T05:49:07.535" v="481" actId="1076"/>
          <ac:picMkLst>
            <pc:docMk/>
            <pc:sldMk cId="1217185315" sldId="271"/>
            <ac:picMk id="6" creationId="{5C49233B-3466-251C-9D35-6544CC0D1379}"/>
          </ac:picMkLst>
        </pc:pic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12" creationId="{964DA98C-11CF-CE30-D753-39E58437AD36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15" creationId="{2C086E8B-4F69-5472-47A8-CBC14E568D1A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23" creationId="{9C32CAAE-3EB1-A510-B7C7-7F592AD0E4BD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29" creationId="{3692F2FF-3CDA-C556-9889-871785CD746F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35" creationId="{40195C91-B073-5960-9A41-2E129E2ED2B3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55" creationId="{9D41365F-073C-F472-0553-DE5C4E5E93DF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59" creationId="{FD472845-52E8-E6B0-16A5-335FBD682DB0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60" creationId="{EB9B7F1E-5BAE-CFD3-F5F4-BCE15BEF85D1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66" creationId="{605B36A6-D060-0754-2396-61AEB0578F70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68" creationId="{8E13D6AD-6AC2-968B-1E35-530022D6AE9F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73" creationId="{A8C3D08E-C9F6-82CF-D3A6-74E82904D3D9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74" creationId="{571C6E08-1256-81E3-C657-D2CDE827C811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117" creationId="{D54357F0-4375-CBB6-F6D0-BB3DCEE8570A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122" creationId="{92CA398E-B253-0986-45B7-C045C75B6A1B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125" creationId="{157B60E8-92B7-0EC6-AE21-48D0E9EBC4B4}"/>
          </ac:cxnSpMkLst>
        </pc:cxnChg>
        <pc:cxnChg chg="mod">
          <ac:chgData name="Adelman, Ian C." userId="996dd9d3-67bb-4864-9946-bc4d316ec381" providerId="ADAL" clId="{54D462FD-73EB-4CF8-8FF8-CB46DD4EC384}" dt="2023-10-09T05:49:07.535" v="481" actId="1076"/>
          <ac:cxnSpMkLst>
            <pc:docMk/>
            <pc:sldMk cId="1217185315" sldId="271"/>
            <ac:cxnSpMk id="147" creationId="{389EA9ED-F91C-CF1C-D467-E02ED2E40CD9}"/>
          </ac:cxnSpMkLst>
        </pc:cxnChg>
      </pc:sldChg>
      <pc:sldChg chg="delSp modSp del mod">
        <pc:chgData name="Adelman, Ian C." userId="996dd9d3-67bb-4864-9946-bc4d316ec381" providerId="ADAL" clId="{54D462FD-73EB-4CF8-8FF8-CB46DD4EC384}" dt="2023-10-09T06:15:04.360" v="705" actId="47"/>
        <pc:sldMkLst>
          <pc:docMk/>
          <pc:sldMk cId="3871593016" sldId="273"/>
        </pc:sldMkLst>
        <pc:spChg chg="mod">
          <ac:chgData name="Adelman, Ian C." userId="996dd9d3-67bb-4864-9946-bc4d316ec381" providerId="ADAL" clId="{54D462FD-73EB-4CF8-8FF8-CB46DD4EC384}" dt="2023-10-09T05:49:37.886" v="485" actId="207"/>
          <ac:spMkLst>
            <pc:docMk/>
            <pc:sldMk cId="3871593016" sldId="273"/>
            <ac:spMk id="2" creationId="{419E9463-DCD7-D118-3590-1E5520CAB950}"/>
          </ac:spMkLst>
        </pc:spChg>
        <pc:spChg chg="del">
          <ac:chgData name="Adelman, Ian C." userId="996dd9d3-67bb-4864-9946-bc4d316ec381" providerId="ADAL" clId="{54D462FD-73EB-4CF8-8FF8-CB46DD4EC384}" dt="2023-10-09T06:13:16.717" v="703" actId="478"/>
          <ac:spMkLst>
            <pc:docMk/>
            <pc:sldMk cId="3871593016" sldId="273"/>
            <ac:spMk id="9" creationId="{5346FE75-8022-5749-A39F-503B7D4AD2D8}"/>
          </ac:spMkLst>
        </pc:spChg>
        <pc:cxnChg chg="del">
          <ac:chgData name="Adelman, Ian C." userId="996dd9d3-67bb-4864-9946-bc4d316ec381" providerId="ADAL" clId="{54D462FD-73EB-4CF8-8FF8-CB46DD4EC384}" dt="2023-10-09T06:13:17.429" v="704" actId="478"/>
          <ac:cxnSpMkLst>
            <pc:docMk/>
            <pc:sldMk cId="3871593016" sldId="273"/>
            <ac:cxnSpMk id="7" creationId="{B6B0C330-0975-9079-FCA6-E7BB8FE2A363}"/>
          </ac:cxnSpMkLst>
        </pc:cxnChg>
      </pc:sldChg>
      <pc:sldChg chg="addSp delSp modSp mod">
        <pc:chgData name="Adelman, Ian C." userId="996dd9d3-67bb-4864-9946-bc4d316ec381" providerId="ADAL" clId="{54D462FD-73EB-4CF8-8FF8-CB46DD4EC384}" dt="2023-10-09T06:20:59.810" v="773" actId="207"/>
        <pc:sldMkLst>
          <pc:docMk/>
          <pc:sldMk cId="1890649343" sldId="275"/>
        </pc:sldMkLst>
        <pc:spChg chg="mod">
          <ac:chgData name="Adelman, Ian C." userId="996dd9d3-67bb-4864-9946-bc4d316ec381" providerId="ADAL" clId="{54D462FD-73EB-4CF8-8FF8-CB46DD4EC384}" dt="2023-10-09T05:49:50.999" v="490" actId="207"/>
          <ac:spMkLst>
            <pc:docMk/>
            <pc:sldMk cId="1890649343" sldId="275"/>
            <ac:spMk id="2" creationId="{FD49FD25-A885-BE52-D0C7-154CB3D18AF4}"/>
          </ac:spMkLst>
        </pc:spChg>
        <pc:spChg chg="mod">
          <ac:chgData name="Adelman, Ian C." userId="996dd9d3-67bb-4864-9946-bc4d316ec381" providerId="ADAL" clId="{54D462FD-73EB-4CF8-8FF8-CB46DD4EC384}" dt="2023-10-09T06:20:54.221" v="770" actId="207"/>
          <ac:spMkLst>
            <pc:docMk/>
            <pc:sldMk cId="1890649343" sldId="275"/>
            <ac:spMk id="7" creationId="{95993177-8E0A-20FA-3D4F-41E43585DEA1}"/>
          </ac:spMkLst>
        </pc:spChg>
        <pc:spChg chg="mod">
          <ac:chgData name="Adelman, Ian C." userId="996dd9d3-67bb-4864-9946-bc4d316ec381" providerId="ADAL" clId="{54D462FD-73EB-4CF8-8FF8-CB46DD4EC384}" dt="2023-10-09T06:20:55.868" v="771" actId="207"/>
          <ac:spMkLst>
            <pc:docMk/>
            <pc:sldMk cId="1890649343" sldId="275"/>
            <ac:spMk id="8" creationId="{A659AA04-291A-0A5B-8415-744947FB061E}"/>
          </ac:spMkLst>
        </pc:spChg>
        <pc:spChg chg="mod">
          <ac:chgData name="Adelman, Ian C." userId="996dd9d3-67bb-4864-9946-bc4d316ec381" providerId="ADAL" clId="{54D462FD-73EB-4CF8-8FF8-CB46DD4EC384}" dt="2023-10-09T06:20:59.810" v="773" actId="207"/>
          <ac:spMkLst>
            <pc:docMk/>
            <pc:sldMk cId="1890649343" sldId="275"/>
            <ac:spMk id="9" creationId="{9BC267C9-E511-0BA3-6D6B-ED406FE3BDCA}"/>
          </ac:spMkLst>
        </pc:spChg>
        <pc:spChg chg="mod">
          <ac:chgData name="Adelman, Ian C." userId="996dd9d3-67bb-4864-9946-bc4d316ec381" providerId="ADAL" clId="{54D462FD-73EB-4CF8-8FF8-CB46DD4EC384}" dt="2023-10-09T06:20:57.993" v="772" actId="207"/>
          <ac:spMkLst>
            <pc:docMk/>
            <pc:sldMk cId="1890649343" sldId="275"/>
            <ac:spMk id="10" creationId="{E1958124-CE36-F8AC-E660-853E66E1BCD7}"/>
          </ac:spMkLst>
        </pc:spChg>
        <pc:picChg chg="mod">
          <ac:chgData name="Adelman, Ian C." userId="996dd9d3-67bb-4864-9946-bc4d316ec381" providerId="ADAL" clId="{54D462FD-73EB-4CF8-8FF8-CB46DD4EC384}" dt="2023-10-09T05:45:18.468" v="438"/>
          <ac:picMkLst>
            <pc:docMk/>
            <pc:sldMk cId="1890649343" sldId="275"/>
            <ac:picMk id="3" creationId="{35D62A88-B8DB-384F-5B1F-E94344E6D207}"/>
          </ac:picMkLst>
        </pc:picChg>
        <pc:picChg chg="del">
          <ac:chgData name="Adelman, Ian C." userId="996dd9d3-67bb-4864-9946-bc4d316ec381" providerId="ADAL" clId="{54D462FD-73EB-4CF8-8FF8-CB46DD4EC384}" dt="2023-10-09T05:45:32.602" v="443" actId="478"/>
          <ac:picMkLst>
            <pc:docMk/>
            <pc:sldMk cId="1890649343" sldId="275"/>
            <ac:picMk id="13" creationId="{FCC043F2-9D7D-4C85-79B5-5219EB179883}"/>
          </ac:picMkLst>
        </pc:picChg>
        <pc:picChg chg="add mod">
          <ac:chgData name="Adelman, Ian C." userId="996dd9d3-67bb-4864-9946-bc4d316ec381" providerId="ADAL" clId="{54D462FD-73EB-4CF8-8FF8-CB46DD4EC384}" dt="2023-10-09T05:45:48.070" v="447" actId="732"/>
          <ac:picMkLst>
            <pc:docMk/>
            <pc:sldMk cId="1890649343" sldId="275"/>
            <ac:picMk id="1026" creationId="{9599862E-4F40-A501-4A2F-A27CC138F701}"/>
          </ac:picMkLst>
        </pc:picChg>
      </pc:sldChg>
      <pc:sldChg chg="modSp mod">
        <pc:chgData name="Adelman, Ian C." userId="996dd9d3-67bb-4864-9946-bc4d316ec381" providerId="ADAL" clId="{54D462FD-73EB-4CF8-8FF8-CB46DD4EC384}" dt="2023-10-09T05:50:19.096" v="498" actId="207"/>
        <pc:sldMkLst>
          <pc:docMk/>
          <pc:sldMk cId="592473527" sldId="281"/>
        </pc:sldMkLst>
        <pc:spChg chg="mod">
          <ac:chgData name="Adelman, Ian C." userId="996dd9d3-67bb-4864-9946-bc4d316ec381" providerId="ADAL" clId="{54D462FD-73EB-4CF8-8FF8-CB46DD4EC384}" dt="2023-10-09T05:50:19.096" v="498" actId="207"/>
          <ac:spMkLst>
            <pc:docMk/>
            <pc:sldMk cId="592473527" sldId="281"/>
            <ac:spMk id="2" creationId="{419E9463-DCD7-D118-3590-1E5520CAB950}"/>
          </ac:spMkLst>
        </pc:spChg>
      </pc:sldChg>
      <pc:sldChg chg="modSp mod">
        <pc:chgData name="Adelman, Ian C." userId="996dd9d3-67bb-4864-9946-bc4d316ec381" providerId="ADAL" clId="{54D462FD-73EB-4CF8-8FF8-CB46DD4EC384}" dt="2023-10-09T06:12:43.287" v="702" actId="14100"/>
        <pc:sldMkLst>
          <pc:docMk/>
          <pc:sldMk cId="4201069178" sldId="282"/>
        </pc:sldMkLst>
        <pc:spChg chg="mod">
          <ac:chgData name="Adelman, Ian C." userId="996dd9d3-67bb-4864-9946-bc4d316ec381" providerId="ADAL" clId="{54D462FD-73EB-4CF8-8FF8-CB46DD4EC384}" dt="2023-10-09T05:49:40.261" v="486" actId="207"/>
          <ac:spMkLst>
            <pc:docMk/>
            <pc:sldMk cId="4201069178" sldId="282"/>
            <ac:spMk id="2" creationId="{419E9463-DCD7-D118-3590-1E5520CAB950}"/>
          </ac:spMkLst>
        </pc:spChg>
        <pc:spChg chg="mod">
          <ac:chgData name="Adelman, Ian C." userId="996dd9d3-67bb-4864-9946-bc4d316ec381" providerId="ADAL" clId="{54D462FD-73EB-4CF8-8FF8-CB46DD4EC384}" dt="2023-10-09T06:12:27.129" v="697" actId="14100"/>
          <ac:spMkLst>
            <pc:docMk/>
            <pc:sldMk cId="4201069178" sldId="282"/>
            <ac:spMk id="7" creationId="{BE50039A-D51A-A153-B5E8-34C0B14F880A}"/>
          </ac:spMkLst>
        </pc:spChg>
        <pc:spChg chg="mod">
          <ac:chgData name="Adelman, Ian C." userId="996dd9d3-67bb-4864-9946-bc4d316ec381" providerId="ADAL" clId="{54D462FD-73EB-4CF8-8FF8-CB46DD4EC384}" dt="2023-10-09T06:12:27.129" v="697" actId="14100"/>
          <ac:spMkLst>
            <pc:docMk/>
            <pc:sldMk cId="4201069178" sldId="282"/>
            <ac:spMk id="15" creationId="{625D8BC4-7E0C-D211-6152-24772F782A15}"/>
          </ac:spMkLst>
        </pc:spChg>
        <pc:spChg chg="mod">
          <ac:chgData name="Adelman, Ian C." userId="996dd9d3-67bb-4864-9946-bc4d316ec381" providerId="ADAL" clId="{54D462FD-73EB-4CF8-8FF8-CB46DD4EC384}" dt="2023-10-09T06:12:27.129" v="697" actId="14100"/>
          <ac:spMkLst>
            <pc:docMk/>
            <pc:sldMk cId="4201069178" sldId="282"/>
            <ac:spMk id="20" creationId="{D037DC35-A22B-5C5E-7221-D453AF0DF7B0}"/>
          </ac:spMkLst>
        </pc:spChg>
        <pc:spChg chg="mod">
          <ac:chgData name="Adelman, Ian C." userId="996dd9d3-67bb-4864-9946-bc4d316ec381" providerId="ADAL" clId="{54D462FD-73EB-4CF8-8FF8-CB46DD4EC384}" dt="2023-10-09T06:12:27.129" v="697" actId="14100"/>
          <ac:spMkLst>
            <pc:docMk/>
            <pc:sldMk cId="4201069178" sldId="282"/>
            <ac:spMk id="22" creationId="{CD0B8670-80CC-67FE-A957-05337C68B909}"/>
          </ac:spMkLst>
        </pc:spChg>
        <pc:spChg chg="mod">
          <ac:chgData name="Adelman, Ian C." userId="996dd9d3-67bb-4864-9946-bc4d316ec381" providerId="ADAL" clId="{54D462FD-73EB-4CF8-8FF8-CB46DD4EC384}" dt="2023-10-09T06:12:27.129" v="697" actId="14100"/>
          <ac:spMkLst>
            <pc:docMk/>
            <pc:sldMk cId="4201069178" sldId="282"/>
            <ac:spMk id="33" creationId="{42F235F3-541F-D7F6-FCF5-6C2F212E76CE}"/>
          </ac:spMkLst>
        </pc:spChg>
        <pc:picChg chg="mod">
          <ac:chgData name="Adelman, Ian C." userId="996dd9d3-67bb-4864-9946-bc4d316ec381" providerId="ADAL" clId="{54D462FD-73EB-4CF8-8FF8-CB46DD4EC384}" dt="2023-10-09T06:12:32.150" v="699" actId="14100"/>
          <ac:picMkLst>
            <pc:docMk/>
            <pc:sldMk cId="4201069178" sldId="282"/>
            <ac:picMk id="2049" creationId="{6271DC62-A8B0-40B9-F913-8B4C7C4CA0E2}"/>
          </ac:picMkLst>
        </pc:picChg>
        <pc:cxnChg chg="mod">
          <ac:chgData name="Adelman, Ian C." userId="996dd9d3-67bb-4864-9946-bc4d316ec381" providerId="ADAL" clId="{54D462FD-73EB-4CF8-8FF8-CB46DD4EC384}" dt="2023-10-09T06:12:27.129" v="697" actId="14100"/>
          <ac:cxnSpMkLst>
            <pc:docMk/>
            <pc:sldMk cId="4201069178" sldId="282"/>
            <ac:cxnSpMk id="4" creationId="{C1678F1E-3517-301A-C181-7B31AEB2D6C8}"/>
          </ac:cxnSpMkLst>
        </pc:cxnChg>
        <pc:cxnChg chg="mod">
          <ac:chgData name="Adelman, Ian C." userId="996dd9d3-67bb-4864-9946-bc4d316ec381" providerId="ADAL" clId="{54D462FD-73EB-4CF8-8FF8-CB46DD4EC384}" dt="2023-10-09T06:12:43.287" v="702" actId="14100"/>
          <ac:cxnSpMkLst>
            <pc:docMk/>
            <pc:sldMk cId="4201069178" sldId="282"/>
            <ac:cxnSpMk id="6" creationId="{BEFAC62C-042E-88FB-0823-05EF7779A692}"/>
          </ac:cxnSpMkLst>
        </pc:cxnChg>
        <pc:cxnChg chg="mod">
          <ac:chgData name="Adelman, Ian C." userId="996dd9d3-67bb-4864-9946-bc4d316ec381" providerId="ADAL" clId="{54D462FD-73EB-4CF8-8FF8-CB46DD4EC384}" dt="2023-10-09T06:12:27.129" v="697" actId="14100"/>
          <ac:cxnSpMkLst>
            <pc:docMk/>
            <pc:sldMk cId="4201069178" sldId="282"/>
            <ac:cxnSpMk id="11" creationId="{9DAD6700-C842-36A9-5A2A-C36432F056A8}"/>
          </ac:cxnSpMkLst>
        </pc:cxnChg>
        <pc:cxnChg chg="mod">
          <ac:chgData name="Adelman, Ian C." userId="996dd9d3-67bb-4864-9946-bc4d316ec381" providerId="ADAL" clId="{54D462FD-73EB-4CF8-8FF8-CB46DD4EC384}" dt="2023-10-09T06:12:39.823" v="701" actId="14100"/>
          <ac:cxnSpMkLst>
            <pc:docMk/>
            <pc:sldMk cId="4201069178" sldId="282"/>
            <ac:cxnSpMk id="12" creationId="{48D02A31-F61C-4DA8-A307-A30DC2DB3863}"/>
          </ac:cxnSpMkLst>
        </pc:cxnChg>
        <pc:cxnChg chg="mod">
          <ac:chgData name="Adelman, Ian C." userId="996dd9d3-67bb-4864-9946-bc4d316ec381" providerId="ADAL" clId="{54D462FD-73EB-4CF8-8FF8-CB46DD4EC384}" dt="2023-10-09T06:12:27.129" v="697" actId="14100"/>
          <ac:cxnSpMkLst>
            <pc:docMk/>
            <pc:sldMk cId="4201069178" sldId="282"/>
            <ac:cxnSpMk id="29" creationId="{4BD4301D-2D05-AFF7-F1C9-8BBDD8EEAF5E}"/>
          </ac:cxnSpMkLst>
        </pc:cxnChg>
      </pc:sldChg>
      <pc:sldChg chg="modSp mod">
        <pc:chgData name="Adelman, Ian C." userId="996dd9d3-67bb-4864-9946-bc4d316ec381" providerId="ADAL" clId="{54D462FD-73EB-4CF8-8FF8-CB46DD4EC384}" dt="2023-10-09T06:25:32.034" v="847" actId="14100"/>
        <pc:sldMkLst>
          <pc:docMk/>
          <pc:sldMk cId="4037014529" sldId="284"/>
        </pc:sldMkLst>
        <pc:spChg chg="mod">
          <ac:chgData name="Adelman, Ian C." userId="996dd9d3-67bb-4864-9946-bc4d316ec381" providerId="ADAL" clId="{54D462FD-73EB-4CF8-8FF8-CB46DD4EC384}" dt="2023-10-09T05:50:24.200" v="500" actId="207"/>
          <ac:spMkLst>
            <pc:docMk/>
            <pc:sldMk cId="4037014529" sldId="284"/>
            <ac:spMk id="2" creationId="{419E9463-DCD7-D118-3590-1E5520CAB950}"/>
          </ac:spMkLst>
        </pc:spChg>
        <pc:spChg chg="mod">
          <ac:chgData name="Adelman, Ian C." userId="996dd9d3-67bb-4864-9946-bc4d316ec381" providerId="ADAL" clId="{54D462FD-73EB-4CF8-8FF8-CB46DD4EC384}" dt="2023-10-09T05:23:31.641" v="362" actId="207"/>
          <ac:spMkLst>
            <pc:docMk/>
            <pc:sldMk cId="4037014529" sldId="284"/>
            <ac:spMk id="6" creationId="{A37A4D69-B87B-3CF1-2B91-29914283045D}"/>
          </ac:spMkLst>
        </pc:spChg>
        <pc:spChg chg="mod">
          <ac:chgData name="Adelman, Ian C." userId="996dd9d3-67bb-4864-9946-bc4d316ec381" providerId="ADAL" clId="{54D462FD-73EB-4CF8-8FF8-CB46DD4EC384}" dt="2023-10-09T05:23:35.949" v="363" actId="207"/>
          <ac:spMkLst>
            <pc:docMk/>
            <pc:sldMk cId="4037014529" sldId="284"/>
            <ac:spMk id="9" creationId="{7B30E30F-4C86-2BD8-586A-D381E75823E2}"/>
          </ac:spMkLst>
        </pc:spChg>
        <pc:spChg chg="mod">
          <ac:chgData name="Adelman, Ian C." userId="996dd9d3-67bb-4864-9946-bc4d316ec381" providerId="ADAL" clId="{54D462FD-73EB-4CF8-8FF8-CB46DD4EC384}" dt="2023-10-09T06:25:32.034" v="847" actId="14100"/>
          <ac:spMkLst>
            <pc:docMk/>
            <pc:sldMk cId="4037014529" sldId="284"/>
            <ac:spMk id="26" creationId="{26D0E344-42BA-A66A-8446-62BF4D0F3639}"/>
          </ac:spMkLst>
        </pc:spChg>
        <pc:spChg chg="mod">
          <ac:chgData name="Adelman, Ian C." userId="996dd9d3-67bb-4864-9946-bc4d316ec381" providerId="ADAL" clId="{54D462FD-73EB-4CF8-8FF8-CB46DD4EC384}" dt="2023-10-09T05:23:42.204" v="365" actId="207"/>
          <ac:spMkLst>
            <pc:docMk/>
            <pc:sldMk cId="4037014529" sldId="284"/>
            <ac:spMk id="40" creationId="{DAA24AAD-2B48-0015-FC9D-ADA5472A7008}"/>
          </ac:spMkLst>
        </pc:spChg>
        <pc:spChg chg="mod">
          <ac:chgData name="Adelman, Ian C." userId="996dd9d3-67bb-4864-9946-bc4d316ec381" providerId="ADAL" clId="{54D462FD-73EB-4CF8-8FF8-CB46DD4EC384}" dt="2023-10-09T05:23:44.175" v="366" actId="207"/>
          <ac:spMkLst>
            <pc:docMk/>
            <pc:sldMk cId="4037014529" sldId="284"/>
            <ac:spMk id="45" creationId="{E6FF7F08-52F2-E40C-F0F2-EC891386DF63}"/>
          </ac:spMkLst>
        </pc:spChg>
        <pc:cxnChg chg="mod">
          <ac:chgData name="Adelman, Ian C." userId="996dd9d3-67bb-4864-9946-bc4d316ec381" providerId="ADAL" clId="{54D462FD-73EB-4CF8-8FF8-CB46DD4EC384}" dt="2023-10-09T06:25:32.034" v="847" actId="14100"/>
          <ac:cxnSpMkLst>
            <pc:docMk/>
            <pc:sldMk cId="4037014529" sldId="284"/>
            <ac:cxnSpMk id="24" creationId="{3D0946CA-A207-4E79-908F-7F46CC950CBE}"/>
          </ac:cxnSpMkLst>
        </pc:cxnChg>
        <pc:cxnChg chg="mod">
          <ac:chgData name="Adelman, Ian C." userId="996dd9d3-67bb-4864-9946-bc4d316ec381" providerId="ADAL" clId="{54D462FD-73EB-4CF8-8FF8-CB46DD4EC384}" dt="2023-10-09T06:25:32.034" v="847" actId="14100"/>
          <ac:cxnSpMkLst>
            <pc:docMk/>
            <pc:sldMk cId="4037014529" sldId="284"/>
            <ac:cxnSpMk id="38" creationId="{06EB8718-77AE-C88C-0ECB-8925435EEFBD}"/>
          </ac:cxnSpMkLst>
        </pc:cxnChg>
        <pc:cxnChg chg="mod">
          <ac:chgData name="Adelman, Ian C." userId="996dd9d3-67bb-4864-9946-bc4d316ec381" providerId="ADAL" clId="{54D462FD-73EB-4CF8-8FF8-CB46DD4EC384}" dt="2023-10-09T06:25:32.034" v="847" actId="14100"/>
          <ac:cxnSpMkLst>
            <pc:docMk/>
            <pc:sldMk cId="4037014529" sldId="284"/>
            <ac:cxnSpMk id="47" creationId="{F816FEA6-2195-22C6-03CD-59E4219D6ECF}"/>
          </ac:cxnSpMkLst>
        </pc:cxnChg>
      </pc:sldChg>
      <pc:sldChg chg="modSp mod">
        <pc:chgData name="Adelman, Ian C." userId="996dd9d3-67bb-4864-9946-bc4d316ec381" providerId="ADAL" clId="{54D462FD-73EB-4CF8-8FF8-CB46DD4EC384}" dt="2023-10-09T05:49:45.531" v="488" actId="207"/>
        <pc:sldMkLst>
          <pc:docMk/>
          <pc:sldMk cId="1837457758" sldId="285"/>
        </pc:sldMkLst>
        <pc:spChg chg="mod">
          <ac:chgData name="Adelman, Ian C." userId="996dd9d3-67bb-4864-9946-bc4d316ec381" providerId="ADAL" clId="{54D462FD-73EB-4CF8-8FF8-CB46DD4EC384}" dt="2023-10-09T05:49:45.531" v="488" actId="207"/>
          <ac:spMkLst>
            <pc:docMk/>
            <pc:sldMk cId="1837457758" sldId="285"/>
            <ac:spMk id="2" creationId="{419E9463-DCD7-D118-3590-1E5520CAB950}"/>
          </ac:spMkLst>
        </pc:spChg>
      </pc:sldChg>
      <pc:sldChg chg="addSp delSp modSp mod">
        <pc:chgData name="Adelman, Ian C." userId="996dd9d3-67bb-4864-9946-bc4d316ec381" providerId="ADAL" clId="{54D462FD-73EB-4CF8-8FF8-CB46DD4EC384}" dt="2023-10-09T06:11:47.860" v="690" actId="1036"/>
        <pc:sldMkLst>
          <pc:docMk/>
          <pc:sldMk cId="513779007" sldId="286"/>
        </pc:sldMkLst>
        <pc:spChg chg="mod">
          <ac:chgData name="Adelman, Ian C." userId="996dd9d3-67bb-4864-9946-bc4d316ec381" providerId="ADAL" clId="{54D462FD-73EB-4CF8-8FF8-CB46DD4EC384}" dt="2023-10-09T05:49:42.991" v="487" actId="207"/>
          <ac:spMkLst>
            <pc:docMk/>
            <pc:sldMk cId="513779007" sldId="286"/>
            <ac:spMk id="2" creationId="{419E9463-DCD7-D118-3590-1E5520CAB950}"/>
          </ac:spMkLst>
        </pc:spChg>
        <pc:picChg chg="add del mod">
          <ac:chgData name="Adelman, Ian C." userId="996dd9d3-67bb-4864-9946-bc4d316ec381" providerId="ADAL" clId="{54D462FD-73EB-4CF8-8FF8-CB46DD4EC384}" dt="2023-10-09T04:06:39.047" v="2" actId="478"/>
          <ac:picMkLst>
            <pc:docMk/>
            <pc:sldMk cId="513779007" sldId="286"/>
            <ac:picMk id="5" creationId="{B67C63DD-5AD2-208D-C905-A15E99141F65}"/>
          </ac:picMkLst>
        </pc:picChg>
        <pc:picChg chg="add mod modCrop">
          <ac:chgData name="Adelman, Ian C." userId="996dd9d3-67bb-4864-9946-bc4d316ec381" providerId="ADAL" clId="{54D462FD-73EB-4CF8-8FF8-CB46DD4EC384}" dt="2023-10-09T06:11:47.860" v="690" actId="1036"/>
          <ac:picMkLst>
            <pc:docMk/>
            <pc:sldMk cId="513779007" sldId="286"/>
            <ac:picMk id="7" creationId="{573D337D-A9B0-64D9-FB8D-E0DF164C1BE8}"/>
          </ac:picMkLst>
        </pc:picChg>
      </pc:sldChg>
      <pc:sldChg chg="addSp modSp mod">
        <pc:chgData name="Adelman, Ian C." userId="996dd9d3-67bb-4864-9946-bc4d316ec381" providerId="ADAL" clId="{54D462FD-73EB-4CF8-8FF8-CB46DD4EC384}" dt="2023-10-09T06:37:13.056" v="1015" actId="1076"/>
        <pc:sldMkLst>
          <pc:docMk/>
          <pc:sldMk cId="3649653526" sldId="288"/>
        </pc:sldMkLst>
        <pc:spChg chg="mod">
          <ac:chgData name="Adelman, Ian C." userId="996dd9d3-67bb-4864-9946-bc4d316ec381" providerId="ADAL" clId="{54D462FD-73EB-4CF8-8FF8-CB46DD4EC384}" dt="2023-10-09T05:50:07.582" v="494" actId="207"/>
          <ac:spMkLst>
            <pc:docMk/>
            <pc:sldMk cId="3649653526" sldId="288"/>
            <ac:spMk id="2" creationId="{419E9463-DCD7-D118-3590-1E5520CAB950}"/>
          </ac:spMkLst>
        </pc:spChg>
        <pc:spChg chg="add mod">
          <ac:chgData name="Adelman, Ian C." userId="996dd9d3-67bb-4864-9946-bc4d316ec381" providerId="ADAL" clId="{54D462FD-73EB-4CF8-8FF8-CB46DD4EC384}" dt="2023-10-09T06:37:13.056" v="1015" actId="1076"/>
          <ac:spMkLst>
            <pc:docMk/>
            <pc:sldMk cId="3649653526" sldId="288"/>
            <ac:spMk id="4" creationId="{0228E14A-5569-1267-E23F-EEC079A8C753}"/>
          </ac:spMkLst>
        </pc:spChg>
        <pc:spChg chg="mod">
          <ac:chgData name="Adelman, Ian C." userId="996dd9d3-67bb-4864-9946-bc4d316ec381" providerId="ADAL" clId="{54D462FD-73EB-4CF8-8FF8-CB46DD4EC384}" dt="2023-10-09T06:36:51.642" v="1004" actId="1076"/>
          <ac:spMkLst>
            <pc:docMk/>
            <pc:sldMk cId="3649653526" sldId="288"/>
            <ac:spMk id="35" creationId="{8D3A16FA-74B0-321F-96D2-C7F5A9E13F98}"/>
          </ac:spMkLst>
        </pc:spChg>
        <pc:picChg chg="mod">
          <ac:chgData name="Adelman, Ian C." userId="996dd9d3-67bb-4864-9946-bc4d316ec381" providerId="ADAL" clId="{54D462FD-73EB-4CF8-8FF8-CB46DD4EC384}" dt="2023-10-09T06:36:51.642" v="1004" actId="1076"/>
          <ac:picMkLst>
            <pc:docMk/>
            <pc:sldMk cId="3649653526" sldId="288"/>
            <ac:picMk id="7" creationId="{AFEBE727-F5A2-E90D-E5FB-0412C4214933}"/>
          </ac:picMkLst>
        </pc:picChg>
        <pc:cxnChg chg="mod">
          <ac:chgData name="Adelman, Ian C." userId="996dd9d3-67bb-4864-9946-bc4d316ec381" providerId="ADAL" clId="{54D462FD-73EB-4CF8-8FF8-CB46DD4EC384}" dt="2023-10-09T06:36:51.642" v="1004" actId="1076"/>
          <ac:cxnSpMkLst>
            <pc:docMk/>
            <pc:sldMk cId="3649653526" sldId="288"/>
            <ac:cxnSpMk id="34" creationId="{F165A03A-EF35-28A1-E263-2159F6C70BA0}"/>
          </ac:cxnSpMkLst>
        </pc:cxnChg>
        <pc:cxnChg chg="mod">
          <ac:chgData name="Adelman, Ian C." userId="996dd9d3-67bb-4864-9946-bc4d316ec381" providerId="ADAL" clId="{54D462FD-73EB-4CF8-8FF8-CB46DD4EC384}" dt="2023-10-09T06:36:51.642" v="1004" actId="1076"/>
          <ac:cxnSpMkLst>
            <pc:docMk/>
            <pc:sldMk cId="3649653526" sldId="288"/>
            <ac:cxnSpMk id="38" creationId="{168A4D23-0773-01D4-5AD8-C1C455F78A00}"/>
          </ac:cxnSpMkLst>
        </pc:cxnChg>
        <pc:cxnChg chg="mod">
          <ac:chgData name="Adelman, Ian C." userId="996dd9d3-67bb-4864-9946-bc4d316ec381" providerId="ADAL" clId="{54D462FD-73EB-4CF8-8FF8-CB46DD4EC384}" dt="2023-10-09T06:36:51.642" v="1004" actId="1076"/>
          <ac:cxnSpMkLst>
            <pc:docMk/>
            <pc:sldMk cId="3649653526" sldId="288"/>
            <ac:cxnSpMk id="41" creationId="{AF50E914-BB3C-0392-E5BF-79A15745C413}"/>
          </ac:cxnSpMkLst>
        </pc:cxnChg>
      </pc:sldChg>
      <pc:sldChg chg="addSp delSp modSp mod">
        <pc:chgData name="Adelman, Ian C." userId="996dd9d3-67bb-4864-9946-bc4d316ec381" providerId="ADAL" clId="{54D462FD-73EB-4CF8-8FF8-CB46DD4EC384}" dt="2023-10-09T06:24:37.649" v="837" actId="20577"/>
        <pc:sldMkLst>
          <pc:docMk/>
          <pc:sldMk cId="2290141521" sldId="289"/>
        </pc:sldMkLst>
        <pc:spChg chg="mod">
          <ac:chgData name="Adelman, Ian C." userId="996dd9d3-67bb-4864-9946-bc4d316ec381" providerId="ADAL" clId="{54D462FD-73EB-4CF8-8FF8-CB46DD4EC384}" dt="2023-10-09T05:50:16.576" v="497" actId="207"/>
          <ac:spMkLst>
            <pc:docMk/>
            <pc:sldMk cId="2290141521" sldId="289"/>
            <ac:spMk id="2" creationId="{419E9463-DCD7-D118-3590-1E5520CAB950}"/>
          </ac:spMkLst>
        </pc:spChg>
        <pc:spChg chg="del">
          <ac:chgData name="Adelman, Ian C." userId="996dd9d3-67bb-4864-9946-bc4d316ec381" providerId="ADAL" clId="{54D462FD-73EB-4CF8-8FF8-CB46DD4EC384}" dt="2023-10-09T05:52:51.044" v="507" actId="478"/>
          <ac:spMkLst>
            <pc:docMk/>
            <pc:sldMk cId="2290141521" sldId="289"/>
            <ac:spMk id="4" creationId="{2DA6B810-AAF0-BAB7-3317-4987D518EC39}"/>
          </ac:spMkLst>
        </pc:spChg>
        <pc:spChg chg="add del mod">
          <ac:chgData name="Adelman, Ian C." userId="996dd9d3-67bb-4864-9946-bc4d316ec381" providerId="ADAL" clId="{54D462FD-73EB-4CF8-8FF8-CB46DD4EC384}" dt="2023-10-09T05:53:58.918" v="579" actId="478"/>
          <ac:spMkLst>
            <pc:docMk/>
            <pc:sldMk cId="2290141521" sldId="289"/>
            <ac:spMk id="7" creationId="{73B48A87-0F92-68D4-8A53-0D515197A103}"/>
          </ac:spMkLst>
        </pc:spChg>
        <pc:spChg chg="add mod">
          <ac:chgData name="Adelman, Ian C." userId="996dd9d3-67bb-4864-9946-bc4d316ec381" providerId="ADAL" clId="{54D462FD-73EB-4CF8-8FF8-CB46DD4EC384}" dt="2023-10-09T06:23:28.713" v="807" actId="242"/>
          <ac:spMkLst>
            <pc:docMk/>
            <pc:sldMk cId="2290141521" sldId="289"/>
            <ac:spMk id="10" creationId="{5EBB9CEA-3770-93EF-33C7-2E8E2E42DE8F}"/>
          </ac:spMkLst>
        </pc:spChg>
        <pc:spChg chg="add mod">
          <ac:chgData name="Adelman, Ian C." userId="996dd9d3-67bb-4864-9946-bc4d316ec381" providerId="ADAL" clId="{54D462FD-73EB-4CF8-8FF8-CB46DD4EC384}" dt="2023-10-09T06:24:33.737" v="829" actId="20577"/>
          <ac:spMkLst>
            <pc:docMk/>
            <pc:sldMk cId="2290141521" sldId="289"/>
            <ac:spMk id="15" creationId="{0FB19961-ADC0-957F-59A5-68352BF6C480}"/>
          </ac:spMkLst>
        </pc:spChg>
        <pc:spChg chg="del mod">
          <ac:chgData name="Adelman, Ian C." userId="996dd9d3-67bb-4864-9946-bc4d316ec381" providerId="ADAL" clId="{54D462FD-73EB-4CF8-8FF8-CB46DD4EC384}" dt="2023-10-09T05:52:54.587" v="512" actId="478"/>
          <ac:spMkLst>
            <pc:docMk/>
            <pc:sldMk cId="2290141521" sldId="289"/>
            <ac:spMk id="25" creationId="{53F2077B-55B4-CDC7-94A7-57F688F20569}"/>
          </ac:spMkLst>
        </pc:spChg>
        <pc:spChg chg="add mod">
          <ac:chgData name="Adelman, Ian C." userId="996dd9d3-67bb-4864-9946-bc4d316ec381" providerId="ADAL" clId="{54D462FD-73EB-4CF8-8FF8-CB46DD4EC384}" dt="2023-10-09T06:24:37.649" v="837" actId="20577"/>
          <ac:spMkLst>
            <pc:docMk/>
            <pc:sldMk cId="2290141521" sldId="289"/>
            <ac:spMk id="26" creationId="{76D19EF7-21CF-EE8D-B3E7-549F490FEF6E}"/>
          </ac:spMkLst>
        </pc:spChg>
        <pc:picChg chg="mod">
          <ac:chgData name="Adelman, Ian C." userId="996dd9d3-67bb-4864-9946-bc4d316ec381" providerId="ADAL" clId="{54D462FD-73EB-4CF8-8FF8-CB46DD4EC384}" dt="2023-10-09T05:53:16.335" v="522" actId="1076"/>
          <ac:picMkLst>
            <pc:docMk/>
            <pc:sldMk cId="2290141521" sldId="289"/>
            <ac:picMk id="5" creationId="{2176D7B4-BD5E-96CC-3C4F-6C3C489BFC2C}"/>
          </ac:picMkLst>
        </pc:picChg>
        <pc:cxnChg chg="add del mod">
          <ac:chgData name="Adelman, Ian C." userId="996dd9d3-67bb-4864-9946-bc4d316ec381" providerId="ADAL" clId="{54D462FD-73EB-4CF8-8FF8-CB46DD4EC384}" dt="2023-10-09T05:54:07.804" v="582" actId="478"/>
          <ac:cxnSpMkLst>
            <pc:docMk/>
            <pc:sldMk cId="2290141521" sldId="289"/>
            <ac:cxnSpMk id="6" creationId="{85A886C0-B232-D54A-C1F8-86C826EE64FF}"/>
          </ac:cxnSpMkLst>
        </pc:cxnChg>
        <pc:cxnChg chg="add mod">
          <ac:chgData name="Adelman, Ian C." userId="996dd9d3-67bb-4864-9946-bc4d316ec381" providerId="ADAL" clId="{54D462FD-73EB-4CF8-8FF8-CB46DD4EC384}" dt="2023-10-09T06:23:32.408" v="808" actId="14100"/>
          <ac:cxnSpMkLst>
            <pc:docMk/>
            <pc:sldMk cId="2290141521" sldId="289"/>
            <ac:cxnSpMk id="11" creationId="{432174F3-3F0A-EE23-D432-29F5B2C3795A}"/>
          </ac:cxnSpMkLst>
        </pc:cxnChg>
        <pc:cxnChg chg="add mod">
          <ac:chgData name="Adelman, Ian C." userId="996dd9d3-67bb-4864-9946-bc4d316ec381" providerId="ADAL" clId="{54D462FD-73EB-4CF8-8FF8-CB46DD4EC384}" dt="2023-10-09T06:24:01.504" v="814" actId="1076"/>
          <ac:cxnSpMkLst>
            <pc:docMk/>
            <pc:sldMk cId="2290141521" sldId="289"/>
            <ac:cxnSpMk id="16" creationId="{943DF902-365C-2FAA-B044-3A5D0AC66A4C}"/>
          </ac:cxnSpMkLst>
        </pc:cxnChg>
        <pc:cxnChg chg="add mod">
          <ac:chgData name="Adelman, Ian C." userId="996dd9d3-67bb-4864-9946-bc4d316ec381" providerId="ADAL" clId="{54D462FD-73EB-4CF8-8FF8-CB46DD4EC384}" dt="2023-10-09T06:23:46.554" v="813" actId="14100"/>
          <ac:cxnSpMkLst>
            <pc:docMk/>
            <pc:sldMk cId="2290141521" sldId="289"/>
            <ac:cxnSpMk id="27" creationId="{43F39BC5-50CA-CECC-FE36-47AE36AEBD91}"/>
          </ac:cxnSpMkLst>
        </pc:cxnChg>
        <pc:cxnChg chg="del">
          <ac:chgData name="Adelman, Ian C." userId="996dd9d3-67bb-4864-9946-bc4d316ec381" providerId="ADAL" clId="{54D462FD-73EB-4CF8-8FF8-CB46DD4EC384}" dt="2023-10-09T05:52:52.955" v="508" actId="478"/>
          <ac:cxnSpMkLst>
            <pc:docMk/>
            <pc:sldMk cId="2290141521" sldId="289"/>
            <ac:cxnSpMk id="29" creationId="{6166D417-3063-1DCD-6753-716D8657692A}"/>
          </ac:cxnSpMkLst>
        </pc:cxnChg>
        <pc:cxnChg chg="del">
          <ac:chgData name="Adelman, Ian C." userId="996dd9d3-67bb-4864-9946-bc4d316ec381" providerId="ADAL" clId="{54D462FD-73EB-4CF8-8FF8-CB46DD4EC384}" dt="2023-10-09T05:52:53.242" v="509" actId="478"/>
          <ac:cxnSpMkLst>
            <pc:docMk/>
            <pc:sldMk cId="2290141521" sldId="289"/>
            <ac:cxnSpMk id="37" creationId="{80F17C3B-229C-D4D4-EB48-CDBE6938FA2D}"/>
          </ac:cxnSpMkLst>
        </pc:cxnChg>
        <pc:cxnChg chg="del">
          <ac:chgData name="Adelman, Ian C." userId="996dd9d3-67bb-4864-9946-bc4d316ec381" providerId="ADAL" clId="{54D462FD-73EB-4CF8-8FF8-CB46DD4EC384}" dt="2023-10-09T05:52:53.802" v="510" actId="478"/>
          <ac:cxnSpMkLst>
            <pc:docMk/>
            <pc:sldMk cId="2290141521" sldId="289"/>
            <ac:cxnSpMk id="51" creationId="{9EED544C-1300-4FA9-CD8A-E5081243C3EA}"/>
          </ac:cxnSpMkLst>
        </pc:cxnChg>
      </pc:sldChg>
      <pc:sldChg chg="addSp delSp modSp mod">
        <pc:chgData name="Adelman, Ian C." userId="996dd9d3-67bb-4864-9946-bc4d316ec381" providerId="ADAL" clId="{54D462FD-73EB-4CF8-8FF8-CB46DD4EC384}" dt="2023-10-09T06:36:33.737" v="1003" actId="1076"/>
        <pc:sldMkLst>
          <pc:docMk/>
          <pc:sldMk cId="1657484818" sldId="290"/>
        </pc:sldMkLst>
        <pc:spChg chg="mod">
          <ac:chgData name="Adelman, Ian C." userId="996dd9d3-67bb-4864-9946-bc4d316ec381" providerId="ADAL" clId="{54D462FD-73EB-4CF8-8FF8-CB46DD4EC384}" dt="2023-10-09T05:50:13.629" v="496" actId="207"/>
          <ac:spMkLst>
            <pc:docMk/>
            <pc:sldMk cId="1657484818" sldId="290"/>
            <ac:spMk id="2" creationId="{419E9463-DCD7-D118-3590-1E5520CAB950}"/>
          </ac:spMkLst>
        </pc:spChg>
        <pc:spChg chg="add mod">
          <ac:chgData name="Adelman, Ian C." userId="996dd9d3-67bb-4864-9946-bc4d316ec381" providerId="ADAL" clId="{54D462FD-73EB-4CF8-8FF8-CB46DD4EC384}" dt="2023-10-09T06:36:28.667" v="1002" actId="1076"/>
          <ac:spMkLst>
            <pc:docMk/>
            <pc:sldMk cId="1657484818" sldId="290"/>
            <ac:spMk id="6" creationId="{DE3273B9-0294-9529-1785-742D5FEDB7FD}"/>
          </ac:spMkLst>
        </pc:spChg>
        <pc:spChg chg="add del mod">
          <ac:chgData name="Adelman, Ian C." userId="996dd9d3-67bb-4864-9946-bc4d316ec381" providerId="ADAL" clId="{54D462FD-73EB-4CF8-8FF8-CB46DD4EC384}" dt="2023-10-09T05:53:12.697" v="519" actId="21"/>
          <ac:spMkLst>
            <pc:docMk/>
            <pc:sldMk cId="1657484818" sldId="290"/>
            <ac:spMk id="12" creationId="{F2A1338B-5357-3057-B656-C53FB672C60F}"/>
          </ac:spMkLst>
        </pc:spChg>
        <pc:picChg chg="mod">
          <ac:chgData name="Adelman, Ian C." userId="996dd9d3-67bb-4864-9946-bc4d316ec381" providerId="ADAL" clId="{54D462FD-73EB-4CF8-8FF8-CB46DD4EC384}" dt="2023-10-09T06:36:33.737" v="1003" actId="1076"/>
          <ac:picMkLst>
            <pc:docMk/>
            <pc:sldMk cId="1657484818" sldId="290"/>
            <ac:picMk id="4" creationId="{5EE23D49-2597-19F0-0CC4-B53BF4E0C476}"/>
          </ac:picMkLst>
        </pc:picChg>
        <pc:cxnChg chg="add del mod">
          <ac:chgData name="Adelman, Ian C." userId="996dd9d3-67bb-4864-9946-bc4d316ec381" providerId="ADAL" clId="{54D462FD-73EB-4CF8-8FF8-CB46DD4EC384}" dt="2023-10-09T05:53:06.739" v="516" actId="21"/>
          <ac:cxnSpMkLst>
            <pc:docMk/>
            <pc:sldMk cId="1657484818" sldId="290"/>
            <ac:cxnSpMk id="6" creationId="{AF151E78-674A-8444-2735-28B2E0866234}"/>
          </ac:cxnSpMkLst>
        </pc:cxnChg>
      </pc:sldChg>
      <pc:sldChg chg="addSp delSp modSp add mod">
        <pc:chgData name="Adelman, Ian C." userId="996dd9d3-67bb-4864-9946-bc4d316ec381" providerId="ADAL" clId="{54D462FD-73EB-4CF8-8FF8-CB46DD4EC384}" dt="2023-10-09T05:26:45.894" v="404" actId="14100"/>
        <pc:sldMkLst>
          <pc:docMk/>
          <pc:sldMk cId="2021554405" sldId="291"/>
        </pc:sldMkLst>
        <pc:spChg chg="mod">
          <ac:chgData name="Adelman, Ian C." userId="996dd9d3-67bb-4864-9946-bc4d316ec381" providerId="ADAL" clId="{54D462FD-73EB-4CF8-8FF8-CB46DD4EC384}" dt="2023-10-09T05:24:24.364" v="367" actId="207"/>
          <ac:spMkLst>
            <pc:docMk/>
            <pc:sldMk cId="2021554405" sldId="291"/>
            <ac:spMk id="2" creationId="{419E9463-DCD7-D118-3590-1E5520CAB950}"/>
          </ac:spMkLst>
        </pc:spChg>
        <pc:spChg chg="del mod">
          <ac:chgData name="Adelman, Ian C." userId="996dd9d3-67bb-4864-9946-bc4d316ec381" providerId="ADAL" clId="{54D462FD-73EB-4CF8-8FF8-CB46DD4EC384}" dt="2023-10-09T04:32:46.911" v="132" actId="478"/>
          <ac:spMkLst>
            <pc:docMk/>
            <pc:sldMk cId="2021554405" sldId="291"/>
            <ac:spMk id="4" creationId="{E2D6C8D6-1A10-E203-32C0-7C0D9CF548FB}"/>
          </ac:spMkLst>
        </pc:spChg>
        <pc:spChg chg="del">
          <ac:chgData name="Adelman, Ian C." userId="996dd9d3-67bb-4864-9946-bc4d316ec381" providerId="ADAL" clId="{54D462FD-73EB-4CF8-8FF8-CB46DD4EC384}" dt="2023-10-09T04:35:52.058" v="262" actId="478"/>
          <ac:spMkLst>
            <pc:docMk/>
            <pc:sldMk cId="2021554405" sldId="291"/>
            <ac:spMk id="5" creationId="{245B5C24-2BC6-367A-64E1-5B957A88A5A6}"/>
          </ac:spMkLst>
        </pc:spChg>
        <pc:spChg chg="mod">
          <ac:chgData name="Adelman, Ian C." userId="996dd9d3-67bb-4864-9946-bc4d316ec381" providerId="ADAL" clId="{54D462FD-73EB-4CF8-8FF8-CB46DD4EC384}" dt="2023-10-09T05:25:07.328" v="376" actId="113"/>
          <ac:spMkLst>
            <pc:docMk/>
            <pc:sldMk cId="2021554405" sldId="291"/>
            <ac:spMk id="6" creationId="{A37A4D69-B87B-3CF1-2B91-29914283045D}"/>
          </ac:spMkLst>
        </pc:spChg>
        <pc:spChg chg="mod">
          <ac:chgData name="Adelman, Ian C." userId="996dd9d3-67bb-4864-9946-bc4d316ec381" providerId="ADAL" clId="{54D462FD-73EB-4CF8-8FF8-CB46DD4EC384}" dt="2023-10-09T05:26:19.902" v="397" actId="1076"/>
          <ac:spMkLst>
            <pc:docMk/>
            <pc:sldMk cId="2021554405" sldId="291"/>
            <ac:spMk id="7" creationId="{7565A61B-D362-282B-F131-C7259B032943}"/>
          </ac:spMkLst>
        </pc:spChg>
        <pc:spChg chg="add del mod">
          <ac:chgData name="Adelman, Ian C." userId="996dd9d3-67bb-4864-9946-bc4d316ec381" providerId="ADAL" clId="{54D462FD-73EB-4CF8-8FF8-CB46DD4EC384}" dt="2023-10-09T04:57:12.809" v="329" actId="478"/>
          <ac:spMkLst>
            <pc:docMk/>
            <pc:sldMk cId="2021554405" sldId="291"/>
            <ac:spMk id="9" creationId="{FF85B3B1-8E59-D98A-6533-74F60B6BE471}"/>
          </ac:spMkLst>
        </pc:spChg>
        <pc:spChg chg="mod">
          <ac:chgData name="Adelman, Ian C." userId="996dd9d3-67bb-4864-9946-bc4d316ec381" providerId="ADAL" clId="{54D462FD-73EB-4CF8-8FF8-CB46DD4EC384}" dt="2023-10-09T04:39:27.742" v="306" actId="1076"/>
          <ac:spMkLst>
            <pc:docMk/>
            <pc:sldMk cId="2021554405" sldId="291"/>
            <ac:spMk id="10" creationId="{86FCABB1-95D7-7E23-875F-6F0E2E86C4B9}"/>
          </ac:spMkLst>
        </pc:spChg>
        <pc:spChg chg="del">
          <ac:chgData name="Adelman, Ian C." userId="996dd9d3-67bb-4864-9946-bc4d316ec381" providerId="ADAL" clId="{54D462FD-73EB-4CF8-8FF8-CB46DD4EC384}" dt="2023-10-09T04:32:57.135" v="135" actId="478"/>
          <ac:spMkLst>
            <pc:docMk/>
            <pc:sldMk cId="2021554405" sldId="291"/>
            <ac:spMk id="11" creationId="{DD35A993-FA7C-D4D9-9054-53D700370EFB}"/>
          </ac:spMkLst>
        </pc:spChg>
        <pc:spChg chg="del">
          <ac:chgData name="Adelman, Ian C." userId="996dd9d3-67bb-4864-9946-bc4d316ec381" providerId="ADAL" clId="{54D462FD-73EB-4CF8-8FF8-CB46DD4EC384}" dt="2023-10-09T04:31:49.890" v="54" actId="478"/>
          <ac:spMkLst>
            <pc:docMk/>
            <pc:sldMk cId="2021554405" sldId="291"/>
            <ac:spMk id="12" creationId="{58AA5CBD-2B21-BA23-E6CE-4E21A6B1389F}"/>
          </ac:spMkLst>
        </pc:spChg>
        <pc:spChg chg="del mod">
          <ac:chgData name="Adelman, Ian C." userId="996dd9d3-67bb-4864-9946-bc4d316ec381" providerId="ADAL" clId="{54D462FD-73EB-4CF8-8FF8-CB46DD4EC384}" dt="2023-10-09T04:33:16.424" v="156" actId="478"/>
          <ac:spMkLst>
            <pc:docMk/>
            <pc:sldMk cId="2021554405" sldId="291"/>
            <ac:spMk id="13" creationId="{DD9ED724-ECC3-26D6-197A-9DD19A1F004E}"/>
          </ac:spMkLst>
        </pc:spChg>
        <pc:spChg chg="del">
          <ac:chgData name="Adelman, Ian C." userId="996dd9d3-67bb-4864-9946-bc4d316ec381" providerId="ADAL" clId="{54D462FD-73EB-4CF8-8FF8-CB46DD4EC384}" dt="2023-10-09T04:33:18.458" v="157" actId="478"/>
          <ac:spMkLst>
            <pc:docMk/>
            <pc:sldMk cId="2021554405" sldId="291"/>
            <ac:spMk id="14" creationId="{27348092-8683-8DFA-E4A1-3C970E4D59D8}"/>
          </ac:spMkLst>
        </pc:spChg>
        <pc:spChg chg="mod">
          <ac:chgData name="Adelman, Ian C." userId="996dd9d3-67bb-4864-9946-bc4d316ec381" providerId="ADAL" clId="{54D462FD-73EB-4CF8-8FF8-CB46DD4EC384}" dt="2023-10-09T05:26:45.894" v="404" actId="14100"/>
          <ac:spMkLst>
            <pc:docMk/>
            <pc:sldMk cId="2021554405" sldId="291"/>
            <ac:spMk id="15" creationId="{D8CC33C1-4C16-7D70-86BD-C67D266F6E88}"/>
          </ac:spMkLst>
        </pc:spChg>
        <pc:spChg chg="del mod">
          <ac:chgData name="Adelman, Ian C." userId="996dd9d3-67bb-4864-9946-bc4d316ec381" providerId="ADAL" clId="{54D462FD-73EB-4CF8-8FF8-CB46DD4EC384}" dt="2023-10-09T04:35:49.524" v="259" actId="478"/>
          <ac:spMkLst>
            <pc:docMk/>
            <pc:sldMk cId="2021554405" sldId="291"/>
            <ac:spMk id="16" creationId="{0A0904AC-9B3D-FD52-5642-40083439EFAA}"/>
          </ac:spMkLst>
        </pc:spChg>
        <pc:spChg chg="del">
          <ac:chgData name="Adelman, Ian C." userId="996dd9d3-67bb-4864-9946-bc4d316ec381" providerId="ADAL" clId="{54D462FD-73EB-4CF8-8FF8-CB46DD4EC384}" dt="2023-10-09T04:35:48.874" v="257" actId="478"/>
          <ac:spMkLst>
            <pc:docMk/>
            <pc:sldMk cId="2021554405" sldId="291"/>
            <ac:spMk id="17" creationId="{6C1C6351-5183-E1D0-8C02-DF9720142F0F}"/>
          </ac:spMkLst>
        </pc:spChg>
        <pc:spChg chg="del">
          <ac:chgData name="Adelman, Ian C." userId="996dd9d3-67bb-4864-9946-bc4d316ec381" providerId="ADAL" clId="{54D462FD-73EB-4CF8-8FF8-CB46DD4EC384}" dt="2023-10-09T04:35:39.483" v="255" actId="478"/>
          <ac:spMkLst>
            <pc:docMk/>
            <pc:sldMk cId="2021554405" sldId="291"/>
            <ac:spMk id="18" creationId="{AE7A0171-A7F0-F96F-6FA2-A9B257ACABEB}"/>
          </ac:spMkLst>
        </pc:spChg>
        <pc:spChg chg="del">
          <ac:chgData name="Adelman, Ian C." userId="996dd9d3-67bb-4864-9946-bc4d316ec381" providerId="ADAL" clId="{54D462FD-73EB-4CF8-8FF8-CB46DD4EC384}" dt="2023-10-09T04:35:47.906" v="256" actId="478"/>
          <ac:spMkLst>
            <pc:docMk/>
            <pc:sldMk cId="2021554405" sldId="291"/>
            <ac:spMk id="19" creationId="{E3C9E284-5E77-EC25-9C3E-7F9C48FA347A}"/>
          </ac:spMkLst>
        </pc:spChg>
        <pc:spChg chg="mod">
          <ac:chgData name="Adelman, Ian C." userId="996dd9d3-67bb-4864-9946-bc4d316ec381" providerId="ADAL" clId="{54D462FD-73EB-4CF8-8FF8-CB46DD4EC384}" dt="2023-10-09T04:57:56.417" v="354" actId="14100"/>
          <ac:spMkLst>
            <pc:docMk/>
            <pc:sldMk cId="2021554405" sldId="291"/>
            <ac:spMk id="25" creationId="{3661090B-E3FB-C16E-16CB-0B71DF8FBA00}"/>
          </ac:spMkLst>
        </pc:spChg>
        <pc:spChg chg="del">
          <ac:chgData name="Adelman, Ian C." userId="996dd9d3-67bb-4864-9946-bc4d316ec381" providerId="ADAL" clId="{54D462FD-73EB-4CF8-8FF8-CB46DD4EC384}" dt="2023-10-09T04:32:11.526" v="81" actId="478"/>
          <ac:spMkLst>
            <pc:docMk/>
            <pc:sldMk cId="2021554405" sldId="291"/>
            <ac:spMk id="26" creationId="{D87D8A31-C0D0-23C3-2996-A2A899B561F0}"/>
          </ac:spMkLst>
        </pc:spChg>
        <pc:spChg chg="mod">
          <ac:chgData name="Adelman, Ian C." userId="996dd9d3-67bb-4864-9946-bc4d316ec381" providerId="ADAL" clId="{54D462FD-73EB-4CF8-8FF8-CB46DD4EC384}" dt="2023-10-09T05:26:39.351" v="403" actId="1076"/>
          <ac:spMkLst>
            <pc:docMk/>
            <pc:sldMk cId="2021554405" sldId="291"/>
            <ac:spMk id="27" creationId="{56527DD5-3285-77A5-4984-56D0C92E3235}"/>
          </ac:spMkLst>
        </pc:spChg>
        <pc:spChg chg="add mod">
          <ac:chgData name="Adelman, Ian C." userId="996dd9d3-67bb-4864-9946-bc4d316ec381" providerId="ADAL" clId="{54D462FD-73EB-4CF8-8FF8-CB46DD4EC384}" dt="2023-10-09T04:57:37.203" v="350" actId="14100"/>
          <ac:spMkLst>
            <pc:docMk/>
            <pc:sldMk cId="2021554405" sldId="291"/>
            <ac:spMk id="28" creationId="{104CC9A1-AF98-B434-D43F-C1F9B6FDA128}"/>
          </ac:spMkLst>
        </pc:spChg>
        <pc:spChg chg="add mod">
          <ac:chgData name="Adelman, Ian C." userId="996dd9d3-67bb-4864-9946-bc4d316ec381" providerId="ADAL" clId="{54D462FD-73EB-4CF8-8FF8-CB46DD4EC384}" dt="2023-10-09T05:26:37.590" v="402" actId="14100"/>
          <ac:spMkLst>
            <pc:docMk/>
            <pc:sldMk cId="2021554405" sldId="291"/>
            <ac:spMk id="29" creationId="{0EF67F38-84E2-3365-3195-3D621010BE62}"/>
          </ac:spMkLst>
        </pc:spChg>
        <pc:spChg chg="add del mod">
          <ac:chgData name="Adelman, Ian C." userId="996dd9d3-67bb-4864-9946-bc4d316ec381" providerId="ADAL" clId="{54D462FD-73EB-4CF8-8FF8-CB46DD4EC384}" dt="2023-10-09T04:33:50.202" v="169" actId="478"/>
          <ac:spMkLst>
            <pc:docMk/>
            <pc:sldMk cId="2021554405" sldId="291"/>
            <ac:spMk id="30" creationId="{F79BA9F3-9707-732B-BDA3-044B9CC72870}"/>
          </ac:spMkLst>
        </pc:spChg>
        <pc:spChg chg="mod">
          <ac:chgData name="Adelman, Ian C." userId="996dd9d3-67bb-4864-9946-bc4d316ec381" providerId="ADAL" clId="{54D462FD-73EB-4CF8-8FF8-CB46DD4EC384}" dt="2023-10-09T05:25:28.579" v="384" actId="255"/>
          <ac:spMkLst>
            <pc:docMk/>
            <pc:sldMk cId="2021554405" sldId="291"/>
            <ac:spMk id="31" creationId="{575EB87E-4697-BE92-B1AF-3D35D2F8AB12}"/>
          </ac:spMkLst>
        </pc:spChg>
        <pc:spChg chg="add mod">
          <ac:chgData name="Adelman, Ian C." userId="996dd9d3-67bb-4864-9946-bc4d316ec381" providerId="ADAL" clId="{54D462FD-73EB-4CF8-8FF8-CB46DD4EC384}" dt="2023-10-09T04:57:41.435" v="351" actId="14100"/>
          <ac:spMkLst>
            <pc:docMk/>
            <pc:sldMk cId="2021554405" sldId="291"/>
            <ac:spMk id="32" creationId="{886C66FA-2427-DF6C-7B47-806348BFF45A}"/>
          </ac:spMkLst>
        </pc:spChg>
        <pc:spChg chg="del">
          <ac:chgData name="Adelman, Ian C." userId="996dd9d3-67bb-4864-9946-bc4d316ec381" providerId="ADAL" clId="{54D462FD-73EB-4CF8-8FF8-CB46DD4EC384}" dt="2023-10-09T04:32:58.970" v="136" actId="478"/>
          <ac:spMkLst>
            <pc:docMk/>
            <pc:sldMk cId="2021554405" sldId="291"/>
            <ac:spMk id="33" creationId="{0D1B7CAE-6A8B-0B02-33AF-2C3E0127CB57}"/>
          </ac:spMkLst>
        </pc:spChg>
        <pc:spChg chg="del mod">
          <ac:chgData name="Adelman, Ian C." userId="996dd9d3-67bb-4864-9946-bc4d316ec381" providerId="ADAL" clId="{54D462FD-73EB-4CF8-8FF8-CB46DD4EC384}" dt="2023-10-09T04:35:51.098" v="261" actId="478"/>
          <ac:spMkLst>
            <pc:docMk/>
            <pc:sldMk cId="2021554405" sldId="291"/>
            <ac:spMk id="34" creationId="{AED27833-BD4E-AA70-FFB9-8A52E978E8D8}"/>
          </ac:spMkLst>
        </pc:spChg>
        <pc:spChg chg="mod">
          <ac:chgData name="Adelman, Ian C." userId="996dd9d3-67bb-4864-9946-bc4d316ec381" providerId="ADAL" clId="{54D462FD-73EB-4CF8-8FF8-CB46DD4EC384}" dt="2023-10-09T05:26:08.155" v="394" actId="14100"/>
          <ac:spMkLst>
            <pc:docMk/>
            <pc:sldMk cId="2021554405" sldId="291"/>
            <ac:spMk id="35" creationId="{590C6074-DC38-D5D8-EBC9-215D03B92469}"/>
          </ac:spMkLst>
        </pc:spChg>
        <pc:spChg chg="del">
          <ac:chgData name="Adelman, Ian C." userId="996dd9d3-67bb-4864-9946-bc4d316ec381" providerId="ADAL" clId="{54D462FD-73EB-4CF8-8FF8-CB46DD4EC384}" dt="2023-10-09T04:32:53.169" v="133" actId="478"/>
          <ac:spMkLst>
            <pc:docMk/>
            <pc:sldMk cId="2021554405" sldId="291"/>
            <ac:spMk id="36" creationId="{743C3625-42C3-1E3C-0C02-7B0A6665CB31}"/>
          </ac:spMkLst>
        </pc:spChg>
        <pc:spChg chg="mod">
          <ac:chgData name="Adelman, Ian C." userId="996dd9d3-67bb-4864-9946-bc4d316ec381" providerId="ADAL" clId="{54D462FD-73EB-4CF8-8FF8-CB46DD4EC384}" dt="2023-10-09T05:25:34.504" v="386" actId="113"/>
          <ac:spMkLst>
            <pc:docMk/>
            <pc:sldMk cId="2021554405" sldId="291"/>
            <ac:spMk id="37" creationId="{2E6FF061-EBB9-443B-C262-8C1516443D42}"/>
          </ac:spMkLst>
        </pc:spChg>
        <pc:spChg chg="del mod">
          <ac:chgData name="Adelman, Ian C." userId="996dd9d3-67bb-4864-9946-bc4d316ec381" providerId="ADAL" clId="{54D462FD-73EB-4CF8-8FF8-CB46DD4EC384}" dt="2023-10-09T04:33:12.937" v="154" actId="478"/>
          <ac:spMkLst>
            <pc:docMk/>
            <pc:sldMk cId="2021554405" sldId="291"/>
            <ac:spMk id="38" creationId="{661DCB5E-50FE-3724-6530-AAC273AF8191}"/>
          </ac:spMkLst>
        </pc:spChg>
        <pc:spChg chg="del">
          <ac:chgData name="Adelman, Ian C." userId="996dd9d3-67bb-4864-9946-bc4d316ec381" providerId="ADAL" clId="{54D462FD-73EB-4CF8-8FF8-CB46DD4EC384}" dt="2023-10-09T04:35:20.442" v="242" actId="478"/>
          <ac:spMkLst>
            <pc:docMk/>
            <pc:sldMk cId="2021554405" sldId="291"/>
            <ac:spMk id="39" creationId="{B0D05AFC-3B8B-8606-8903-7B077F9010EA}"/>
          </ac:spMkLst>
        </pc:spChg>
        <pc:spChg chg="add mod">
          <ac:chgData name="Adelman, Ian C." userId="996dd9d3-67bb-4864-9946-bc4d316ec381" providerId="ADAL" clId="{54D462FD-73EB-4CF8-8FF8-CB46DD4EC384}" dt="2023-10-09T05:26:27.926" v="400" actId="14100"/>
          <ac:spMkLst>
            <pc:docMk/>
            <pc:sldMk cId="2021554405" sldId="291"/>
            <ac:spMk id="40" creationId="{364FA579-4BCA-E123-080B-DBB68BC066CF}"/>
          </ac:spMkLst>
        </pc:spChg>
        <pc:spChg chg="del">
          <ac:chgData name="Adelman, Ian C." userId="996dd9d3-67bb-4864-9946-bc4d316ec381" providerId="ADAL" clId="{54D462FD-73EB-4CF8-8FF8-CB46DD4EC384}" dt="2023-10-09T04:32:56.545" v="134" actId="478"/>
          <ac:spMkLst>
            <pc:docMk/>
            <pc:sldMk cId="2021554405" sldId="291"/>
            <ac:spMk id="41" creationId="{4B274385-0377-820B-7EBD-260FCC7B6D9A}"/>
          </ac:spMkLst>
        </pc:spChg>
        <pc:spChg chg="del">
          <ac:chgData name="Adelman, Ian C." userId="996dd9d3-67bb-4864-9946-bc4d316ec381" providerId="ADAL" clId="{54D462FD-73EB-4CF8-8FF8-CB46DD4EC384}" dt="2023-10-09T04:35:19.122" v="241" actId="478"/>
          <ac:spMkLst>
            <pc:docMk/>
            <pc:sldMk cId="2021554405" sldId="291"/>
            <ac:spMk id="42" creationId="{46651E50-CEA2-18F3-E6C3-DE6A59FBE3A7}"/>
          </ac:spMkLst>
        </pc:spChg>
        <pc:spChg chg="add mod">
          <ac:chgData name="Adelman, Ian C." userId="996dd9d3-67bb-4864-9946-bc4d316ec381" providerId="ADAL" clId="{54D462FD-73EB-4CF8-8FF8-CB46DD4EC384}" dt="2023-10-09T05:25:20.966" v="380" actId="255"/>
          <ac:spMkLst>
            <pc:docMk/>
            <pc:sldMk cId="2021554405" sldId="291"/>
            <ac:spMk id="43" creationId="{1794B6CA-7794-F9F1-68D9-3907063C951B}"/>
          </ac:spMkLst>
        </pc:spChg>
      </pc:sldChg>
      <pc:sldChg chg="modSp mod">
        <pc:chgData name="Adelman, Ian C." userId="996dd9d3-67bb-4864-9946-bc4d316ec381" providerId="ADAL" clId="{54D462FD-73EB-4CF8-8FF8-CB46DD4EC384}" dt="2023-10-09T05:50:10.193" v="495" actId="207"/>
        <pc:sldMkLst>
          <pc:docMk/>
          <pc:sldMk cId="2965085482" sldId="292"/>
        </pc:sldMkLst>
        <pc:spChg chg="mod">
          <ac:chgData name="Adelman, Ian C." userId="996dd9d3-67bb-4864-9946-bc4d316ec381" providerId="ADAL" clId="{54D462FD-73EB-4CF8-8FF8-CB46DD4EC384}" dt="2023-10-09T05:50:10.193" v="495" actId="207"/>
          <ac:spMkLst>
            <pc:docMk/>
            <pc:sldMk cId="2965085482" sldId="292"/>
            <ac:spMk id="2" creationId="{419E9463-DCD7-D118-3590-1E5520CAB950}"/>
          </ac:spMkLst>
        </pc:spChg>
      </pc:sldChg>
      <pc:sldChg chg="modSp mod">
        <pc:chgData name="Adelman, Ian C." userId="996dd9d3-67bb-4864-9946-bc4d316ec381" providerId="ADAL" clId="{54D462FD-73EB-4CF8-8FF8-CB46DD4EC384}" dt="2023-10-09T05:50:21.633" v="499" actId="207"/>
        <pc:sldMkLst>
          <pc:docMk/>
          <pc:sldMk cId="2167025455" sldId="293"/>
        </pc:sldMkLst>
        <pc:spChg chg="mod">
          <ac:chgData name="Adelman, Ian C." userId="996dd9d3-67bb-4864-9946-bc4d316ec381" providerId="ADAL" clId="{54D462FD-73EB-4CF8-8FF8-CB46DD4EC384}" dt="2023-10-09T05:50:21.633" v="499" actId="207"/>
          <ac:spMkLst>
            <pc:docMk/>
            <pc:sldMk cId="2167025455" sldId="293"/>
            <ac:spMk id="2" creationId="{419E9463-DCD7-D118-3590-1E5520CAB950}"/>
          </ac:spMkLst>
        </pc:spChg>
      </pc:sldChg>
      <pc:sldChg chg="modSp mod">
        <pc:chgData name="Adelman, Ian C." userId="996dd9d3-67bb-4864-9946-bc4d316ec381" providerId="ADAL" clId="{54D462FD-73EB-4CF8-8FF8-CB46DD4EC384}" dt="2023-10-09T06:26:38.028" v="869" actId="14100"/>
        <pc:sldMkLst>
          <pc:docMk/>
          <pc:sldMk cId="1943387263" sldId="294"/>
        </pc:sldMkLst>
        <pc:spChg chg="mod">
          <ac:chgData name="Adelman, Ian C." userId="996dd9d3-67bb-4864-9946-bc4d316ec381" providerId="ADAL" clId="{54D462FD-73EB-4CF8-8FF8-CB46DD4EC384}" dt="2023-10-09T05:50:27.650" v="501" actId="207"/>
          <ac:spMkLst>
            <pc:docMk/>
            <pc:sldMk cId="1943387263" sldId="294"/>
            <ac:spMk id="2" creationId="{419E9463-DCD7-D118-3590-1E5520CAB950}"/>
          </ac:spMkLst>
        </pc:spChg>
        <pc:spChg chg="mod">
          <ac:chgData name="Adelman, Ian C." userId="996dd9d3-67bb-4864-9946-bc4d316ec381" providerId="ADAL" clId="{54D462FD-73EB-4CF8-8FF8-CB46DD4EC384}" dt="2023-10-09T06:26:29.191" v="859" actId="1038"/>
          <ac:spMkLst>
            <pc:docMk/>
            <pc:sldMk cId="1943387263" sldId="294"/>
            <ac:spMk id="43" creationId="{1794B6CA-7794-F9F1-68D9-3907063C951B}"/>
          </ac:spMkLst>
        </pc:spChg>
        <pc:cxnChg chg="mod">
          <ac:chgData name="Adelman, Ian C." userId="996dd9d3-67bb-4864-9946-bc4d316ec381" providerId="ADAL" clId="{54D462FD-73EB-4CF8-8FF8-CB46DD4EC384}" dt="2023-10-09T06:26:29.191" v="859" actId="1038"/>
          <ac:cxnSpMkLst>
            <pc:docMk/>
            <pc:sldMk cId="1943387263" sldId="294"/>
            <ac:cxnSpMk id="11" creationId="{177599CB-6D79-0A05-30E6-444D27A6B114}"/>
          </ac:cxnSpMkLst>
        </pc:cxnChg>
        <pc:cxnChg chg="mod">
          <ac:chgData name="Adelman, Ian C." userId="996dd9d3-67bb-4864-9946-bc4d316ec381" providerId="ADAL" clId="{54D462FD-73EB-4CF8-8FF8-CB46DD4EC384}" dt="2023-10-09T06:26:29.191" v="859" actId="1038"/>
          <ac:cxnSpMkLst>
            <pc:docMk/>
            <pc:sldMk cId="1943387263" sldId="294"/>
            <ac:cxnSpMk id="14" creationId="{0B821F56-C566-A3B6-E280-881E7A46C284}"/>
          </ac:cxnSpMkLst>
        </pc:cxnChg>
        <pc:cxnChg chg="mod">
          <ac:chgData name="Adelman, Ian C." userId="996dd9d3-67bb-4864-9946-bc4d316ec381" providerId="ADAL" clId="{54D462FD-73EB-4CF8-8FF8-CB46DD4EC384}" dt="2023-10-09T06:26:38.028" v="869" actId="14100"/>
          <ac:cxnSpMkLst>
            <pc:docMk/>
            <pc:sldMk cId="1943387263" sldId="294"/>
            <ac:cxnSpMk id="36" creationId="{DACB03A8-F5A5-3A91-6B0C-B6710A9EC54C}"/>
          </ac:cxnSpMkLst>
        </pc:cxnChg>
      </pc:sldChg>
      <pc:sldChg chg="modSp add del mod ord">
        <pc:chgData name="Adelman, Ian C." userId="996dd9d3-67bb-4864-9946-bc4d316ec381" providerId="ADAL" clId="{54D462FD-73EB-4CF8-8FF8-CB46DD4EC384}" dt="2023-10-09T05:38:54.702" v="415" actId="47"/>
        <pc:sldMkLst>
          <pc:docMk/>
          <pc:sldMk cId="1349439675" sldId="295"/>
        </pc:sldMkLst>
        <pc:picChg chg="mod">
          <ac:chgData name="Adelman, Ian C." userId="996dd9d3-67bb-4864-9946-bc4d316ec381" providerId="ADAL" clId="{54D462FD-73EB-4CF8-8FF8-CB46DD4EC384}" dt="2023-10-09T05:38:43.384" v="414" actId="1076"/>
          <ac:picMkLst>
            <pc:docMk/>
            <pc:sldMk cId="1349439675" sldId="295"/>
            <ac:picMk id="12" creationId="{A801E521-D0B8-A992-BEB8-CD003C86FDE8}"/>
          </ac:picMkLst>
        </pc:picChg>
      </pc:sldChg>
      <pc:sldChg chg="modSp add mod">
        <pc:chgData name="Adelman, Ian C." userId="996dd9d3-67bb-4864-9946-bc4d316ec381" providerId="ADAL" clId="{54D462FD-73EB-4CF8-8FF8-CB46DD4EC384}" dt="2023-10-09T05:39:54.466" v="434"/>
        <pc:sldMkLst>
          <pc:docMk/>
          <pc:sldMk cId="2591729038" sldId="295"/>
        </pc:sldMkLst>
        <pc:spChg chg="mod">
          <ac:chgData name="Adelman, Ian C." userId="996dd9d3-67bb-4864-9946-bc4d316ec381" providerId="ADAL" clId="{54D462FD-73EB-4CF8-8FF8-CB46DD4EC384}" dt="2023-10-09T05:39:42.679" v="432" actId="20577"/>
          <ac:spMkLst>
            <pc:docMk/>
            <pc:sldMk cId="2591729038" sldId="295"/>
            <ac:spMk id="2" creationId="{E08AD914-B905-E8D0-BCDE-C1C3A714CADA}"/>
          </ac:spMkLst>
        </pc:spChg>
        <pc:spChg chg="mod">
          <ac:chgData name="Adelman, Ian C." userId="996dd9d3-67bb-4864-9946-bc4d316ec381" providerId="ADAL" clId="{54D462FD-73EB-4CF8-8FF8-CB46DD4EC384}" dt="2023-10-09T05:39:54.466" v="434"/>
          <ac:spMkLst>
            <pc:docMk/>
            <pc:sldMk cId="2591729038" sldId="295"/>
            <ac:spMk id="10" creationId="{E9CCC0DE-D61B-02BC-242B-642123FA76DA}"/>
          </ac:spMkLst>
        </pc:spChg>
      </pc:sldChg>
      <pc:sldChg chg="modSp mod setBg">
        <pc:chgData name="Adelman, Ian C." userId="996dd9d3-67bb-4864-9946-bc4d316ec381" providerId="ADAL" clId="{54D462FD-73EB-4CF8-8FF8-CB46DD4EC384}" dt="2023-10-09T06:34:40.441" v="982" actId="1076"/>
        <pc:sldMkLst>
          <pc:docMk/>
          <pc:sldMk cId="913122442" sldId="296"/>
        </pc:sldMkLst>
        <pc:spChg chg="mod">
          <ac:chgData name="Adelman, Ian C." userId="996dd9d3-67bb-4864-9946-bc4d316ec381" providerId="ADAL" clId="{54D462FD-73EB-4CF8-8FF8-CB46DD4EC384}" dt="2023-10-09T06:34:40.441" v="982" actId="1076"/>
          <ac:spMkLst>
            <pc:docMk/>
            <pc:sldMk cId="913122442" sldId="296"/>
            <ac:spMk id="12" creationId="{924A1BF7-348F-C42C-44BE-8D077BF55275}"/>
          </ac:spMkLst>
        </pc:spChg>
        <pc:picChg chg="mod">
          <ac:chgData name="Adelman, Ian C." userId="996dd9d3-67bb-4864-9946-bc4d316ec381" providerId="ADAL" clId="{54D462FD-73EB-4CF8-8FF8-CB46DD4EC384}" dt="2023-10-09T06:32:15.143" v="932" actId="1076"/>
          <ac:picMkLst>
            <pc:docMk/>
            <pc:sldMk cId="913122442" sldId="296"/>
            <ac:picMk id="4" creationId="{ADDD5C0E-DBC4-D4BC-12A0-88656AD7494A}"/>
          </ac:picMkLst>
        </pc:picChg>
        <pc:cxnChg chg="mod">
          <ac:chgData name="Adelman, Ian C." userId="996dd9d3-67bb-4864-9946-bc4d316ec381" providerId="ADAL" clId="{54D462FD-73EB-4CF8-8FF8-CB46DD4EC384}" dt="2023-10-09T06:34:38.091" v="981" actId="1076"/>
          <ac:cxnSpMkLst>
            <pc:docMk/>
            <pc:sldMk cId="913122442" sldId="296"/>
            <ac:cxnSpMk id="10" creationId="{C1C10695-54BB-E6D3-D2FA-7A3A5649C2BD}"/>
          </ac:cxnSpMkLst>
        </pc:cxnChg>
      </pc:sldChg>
      <pc:sldChg chg="add del">
        <pc:chgData name="Adelman, Ian C." userId="996dd9d3-67bb-4864-9946-bc4d316ec381" providerId="ADAL" clId="{54D462FD-73EB-4CF8-8FF8-CB46DD4EC384}" dt="2023-10-09T06:29:17.258" v="931"/>
        <pc:sldMkLst>
          <pc:docMk/>
          <pc:sldMk cId="205679236" sldId="297"/>
        </pc:sldMkLst>
      </pc:sldChg>
      <pc:sldMasterChg chg="modSldLayout">
        <pc:chgData name="Adelman, Ian C." userId="996dd9d3-67bb-4864-9946-bc4d316ec381" providerId="ADAL" clId="{54D462FD-73EB-4CF8-8FF8-CB46DD4EC384}" dt="2023-10-09T05:38:17.587" v="412"/>
        <pc:sldMasterMkLst>
          <pc:docMk/>
          <pc:sldMasterMk cId="2079693836" sldId="2147483660"/>
        </pc:sldMasterMkLst>
        <pc:sldLayoutChg chg="addSp delSp modSp mod">
          <pc:chgData name="Adelman, Ian C." userId="996dd9d3-67bb-4864-9946-bc4d316ec381" providerId="ADAL" clId="{54D462FD-73EB-4CF8-8FF8-CB46DD4EC384}" dt="2023-10-09T05:38:17.587" v="412"/>
          <pc:sldLayoutMkLst>
            <pc:docMk/>
            <pc:sldMasterMk cId="2079693836" sldId="2147483660"/>
            <pc:sldLayoutMk cId="3538193479" sldId="2147483668"/>
          </pc:sldLayoutMkLst>
          <pc:spChg chg="del">
            <ac:chgData name="Adelman, Ian C." userId="996dd9d3-67bb-4864-9946-bc4d316ec381" providerId="ADAL" clId="{54D462FD-73EB-4CF8-8FF8-CB46DD4EC384}" dt="2023-10-09T05:37:58.873" v="408" actId="478"/>
            <ac:spMkLst>
              <pc:docMk/>
              <pc:sldMasterMk cId="2079693836" sldId="2147483660"/>
              <pc:sldLayoutMk cId="3538193479" sldId="2147483668"/>
              <ac:spMk id="3" creationId="{00000000-0000-0000-0000-000000000000}"/>
            </ac:spMkLst>
          </pc:spChg>
          <pc:spChg chg="del">
            <ac:chgData name="Adelman, Ian C." userId="996dd9d3-67bb-4864-9946-bc4d316ec381" providerId="ADAL" clId="{54D462FD-73EB-4CF8-8FF8-CB46DD4EC384}" dt="2023-10-09T05:38:17.587" v="412"/>
            <ac:spMkLst>
              <pc:docMk/>
              <pc:sldMasterMk cId="2079693836" sldId="2147483660"/>
              <pc:sldLayoutMk cId="3538193479" sldId="2147483668"/>
              <ac:spMk id="5" creationId="{00000000-0000-0000-0000-000000000000}"/>
            </ac:spMkLst>
          </pc:spChg>
          <pc:spChg chg="del">
            <ac:chgData name="Adelman, Ian C." userId="996dd9d3-67bb-4864-9946-bc4d316ec381" providerId="ADAL" clId="{54D462FD-73EB-4CF8-8FF8-CB46DD4EC384}" dt="2023-10-09T05:38:05.720" v="409" actId="478"/>
            <ac:spMkLst>
              <pc:docMk/>
              <pc:sldMasterMk cId="2079693836" sldId="2147483660"/>
              <pc:sldLayoutMk cId="3538193479" sldId="2147483668"/>
              <ac:spMk id="6" creationId="{00000000-0000-0000-0000-000000000000}"/>
            </ac:spMkLst>
          </pc:spChg>
          <pc:spChg chg="del">
            <ac:chgData name="Adelman, Ian C." userId="996dd9d3-67bb-4864-9946-bc4d316ec381" providerId="ADAL" clId="{54D462FD-73EB-4CF8-8FF8-CB46DD4EC384}" dt="2023-10-09T05:38:07.746" v="410" actId="478"/>
            <ac:spMkLst>
              <pc:docMk/>
              <pc:sldMasterMk cId="2079693836" sldId="2147483660"/>
              <pc:sldLayoutMk cId="3538193479" sldId="2147483668"/>
              <ac:spMk id="7" creationId="{00000000-0000-0000-0000-000000000000}"/>
            </ac:spMkLst>
          </pc:spChg>
          <pc:spChg chg="add del mod">
            <ac:chgData name="Adelman, Ian C." userId="996dd9d3-67bb-4864-9946-bc4d316ec381" providerId="ADAL" clId="{54D462FD-73EB-4CF8-8FF8-CB46DD4EC384}" dt="2023-10-09T05:38:17.587" v="412"/>
            <ac:spMkLst>
              <pc:docMk/>
              <pc:sldMasterMk cId="2079693836" sldId="2147483660"/>
              <pc:sldLayoutMk cId="3538193479" sldId="2147483668"/>
              <ac:spMk id="10" creationId="{918D0927-4E63-9F95-0B29-8BE93D5B965B}"/>
            </ac:spMkLst>
          </pc:spChg>
          <pc:spChg chg="add del mod">
            <ac:chgData name="Adelman, Ian C." userId="996dd9d3-67bb-4864-9946-bc4d316ec381" providerId="ADAL" clId="{54D462FD-73EB-4CF8-8FF8-CB46DD4EC384}" dt="2023-10-09T05:38:17.587" v="412"/>
            <ac:spMkLst>
              <pc:docMk/>
              <pc:sldMasterMk cId="2079693836" sldId="2147483660"/>
              <pc:sldLayoutMk cId="3538193479" sldId="2147483668"/>
              <ac:spMk id="11" creationId="{91297C12-4C6C-35FF-34FB-FB23A645D52A}"/>
            </ac:spMkLst>
          </pc:spChg>
        </pc:sldLayoutChg>
      </pc:sldMasterChg>
    </pc:docChg>
  </pc:docChgLst>
  <pc:docChgLst>
    <pc:chgData name="Reinert, Alexander G." userId="2f32f48a-a85f-4ea4-88ae-6c3210b9225c" providerId="ADAL" clId="{B687A0E3-19E5-4C51-8F83-378F526D2892}"/>
    <pc:docChg chg="custSel modSld">
      <pc:chgData name="Reinert, Alexander G." userId="2f32f48a-a85f-4ea4-88ae-6c3210b9225c" providerId="ADAL" clId="{B687A0E3-19E5-4C51-8F83-378F526D2892}" dt="2023-10-09T05:49:28.715" v="21" actId="164"/>
      <pc:docMkLst>
        <pc:docMk/>
      </pc:docMkLst>
      <pc:sldChg chg="addSp delSp modSp mod">
        <pc:chgData name="Reinert, Alexander G." userId="2f32f48a-a85f-4ea4-88ae-6c3210b9225c" providerId="ADAL" clId="{B687A0E3-19E5-4C51-8F83-378F526D2892}" dt="2023-10-09T05:17:35.181" v="19" actId="14100"/>
        <pc:sldMkLst>
          <pc:docMk/>
          <pc:sldMk cId="4201069178" sldId="282"/>
        </pc:sldMkLst>
        <pc:spChg chg="add mod">
          <ac:chgData name="Reinert, Alexander G." userId="2f32f48a-a85f-4ea4-88ae-6c3210b9225c" providerId="ADAL" clId="{B687A0E3-19E5-4C51-8F83-378F526D2892}" dt="2023-10-09T05:16:47.220" v="4" actId="1076"/>
          <ac:spMkLst>
            <pc:docMk/>
            <pc:sldMk cId="4201069178" sldId="282"/>
            <ac:spMk id="7" creationId="{BE50039A-D51A-A153-B5E8-34C0B14F880A}"/>
          </ac:spMkLst>
        </pc:spChg>
        <pc:spChg chg="del">
          <ac:chgData name="Reinert, Alexander G." userId="2f32f48a-a85f-4ea4-88ae-6c3210b9225c" providerId="ADAL" clId="{B687A0E3-19E5-4C51-8F83-378F526D2892}" dt="2023-10-09T05:17:14.012" v="12" actId="478"/>
          <ac:spMkLst>
            <pc:docMk/>
            <pc:sldMk cId="4201069178" sldId="282"/>
            <ac:spMk id="13" creationId="{7136B7A5-AE8D-E036-EE82-9345078F31AC}"/>
          </ac:spMkLst>
        </pc:spChg>
        <pc:spChg chg="add mod">
          <ac:chgData name="Reinert, Alexander G." userId="2f32f48a-a85f-4ea4-88ae-6c3210b9225c" providerId="ADAL" clId="{B687A0E3-19E5-4C51-8F83-378F526D2892}" dt="2023-10-09T05:17:35.181" v="19" actId="14100"/>
          <ac:spMkLst>
            <pc:docMk/>
            <pc:sldMk cId="4201069178" sldId="282"/>
            <ac:spMk id="14" creationId="{45B57B3A-5173-9D26-C2D8-5962EDDF3C7F}"/>
          </ac:spMkLst>
        </pc:spChg>
        <pc:spChg chg="add mod">
          <ac:chgData name="Reinert, Alexander G." userId="2f32f48a-a85f-4ea4-88ae-6c3210b9225c" providerId="ADAL" clId="{B687A0E3-19E5-4C51-8F83-378F526D2892}" dt="2023-10-09T05:16:47.220" v="4" actId="1076"/>
          <ac:spMkLst>
            <pc:docMk/>
            <pc:sldMk cId="4201069178" sldId="282"/>
            <ac:spMk id="15" creationId="{625D8BC4-7E0C-D211-6152-24772F782A15}"/>
          </ac:spMkLst>
        </pc:spChg>
        <pc:spChg chg="del">
          <ac:chgData name="Reinert, Alexander G." userId="2f32f48a-a85f-4ea4-88ae-6c3210b9225c" providerId="ADAL" clId="{B687A0E3-19E5-4C51-8F83-378F526D2892}" dt="2023-10-09T05:17:10.924" v="9" actId="478"/>
          <ac:spMkLst>
            <pc:docMk/>
            <pc:sldMk cId="4201069178" sldId="282"/>
            <ac:spMk id="16" creationId="{BA4B51B6-80D5-6DC9-345B-9D95E78B769F}"/>
          </ac:spMkLst>
        </pc:spChg>
        <pc:spChg chg="del">
          <ac:chgData name="Reinert, Alexander G." userId="2f32f48a-a85f-4ea4-88ae-6c3210b9225c" providerId="ADAL" clId="{B687A0E3-19E5-4C51-8F83-378F526D2892}" dt="2023-10-09T05:17:08.316" v="8" actId="478"/>
          <ac:spMkLst>
            <pc:docMk/>
            <pc:sldMk cId="4201069178" sldId="282"/>
            <ac:spMk id="18" creationId="{A91103BF-C66D-8958-FB06-39FCF46EAF9F}"/>
          </ac:spMkLst>
        </pc:spChg>
        <pc:spChg chg="del">
          <ac:chgData name="Reinert, Alexander G." userId="2f32f48a-a85f-4ea4-88ae-6c3210b9225c" providerId="ADAL" clId="{B687A0E3-19E5-4C51-8F83-378F526D2892}" dt="2023-10-09T05:17:18.647" v="15" actId="478"/>
          <ac:spMkLst>
            <pc:docMk/>
            <pc:sldMk cId="4201069178" sldId="282"/>
            <ac:spMk id="19" creationId="{4AC78245-67FD-FEC0-1311-974CD61F3028}"/>
          </ac:spMkLst>
        </pc:spChg>
        <pc:spChg chg="add mod">
          <ac:chgData name="Reinert, Alexander G." userId="2f32f48a-a85f-4ea4-88ae-6c3210b9225c" providerId="ADAL" clId="{B687A0E3-19E5-4C51-8F83-378F526D2892}" dt="2023-10-09T05:16:47.220" v="4" actId="1076"/>
          <ac:spMkLst>
            <pc:docMk/>
            <pc:sldMk cId="4201069178" sldId="282"/>
            <ac:spMk id="20" creationId="{D037DC35-A22B-5C5E-7221-D453AF0DF7B0}"/>
          </ac:spMkLst>
        </pc:spChg>
        <pc:spChg chg="add mod">
          <ac:chgData name="Reinert, Alexander G." userId="2f32f48a-a85f-4ea4-88ae-6c3210b9225c" providerId="ADAL" clId="{B687A0E3-19E5-4C51-8F83-378F526D2892}" dt="2023-10-09T05:16:47.220" v="4" actId="1076"/>
          <ac:spMkLst>
            <pc:docMk/>
            <pc:sldMk cId="4201069178" sldId="282"/>
            <ac:spMk id="22" creationId="{CD0B8670-80CC-67FE-A957-05337C68B909}"/>
          </ac:spMkLst>
        </pc:spChg>
        <pc:spChg chg="add mod">
          <ac:chgData name="Reinert, Alexander G." userId="2f32f48a-a85f-4ea4-88ae-6c3210b9225c" providerId="ADAL" clId="{B687A0E3-19E5-4C51-8F83-378F526D2892}" dt="2023-10-09T05:16:47.220" v="4" actId="1076"/>
          <ac:spMkLst>
            <pc:docMk/>
            <pc:sldMk cId="4201069178" sldId="282"/>
            <ac:spMk id="24" creationId="{E3629B0C-05C4-2460-D749-09A6321479E7}"/>
          </ac:spMkLst>
        </pc:spChg>
        <pc:spChg chg="add mod">
          <ac:chgData name="Reinert, Alexander G." userId="2f32f48a-a85f-4ea4-88ae-6c3210b9225c" providerId="ADAL" clId="{B687A0E3-19E5-4C51-8F83-378F526D2892}" dt="2023-10-09T05:16:47.220" v="4" actId="1076"/>
          <ac:spMkLst>
            <pc:docMk/>
            <pc:sldMk cId="4201069178" sldId="282"/>
            <ac:spMk id="25" creationId="{1D5DF08A-8943-DB32-4851-92AD15DC46F1}"/>
          </ac:spMkLst>
        </pc:spChg>
        <pc:spChg chg="add mod">
          <ac:chgData name="Reinert, Alexander G." userId="2f32f48a-a85f-4ea4-88ae-6c3210b9225c" providerId="ADAL" clId="{B687A0E3-19E5-4C51-8F83-378F526D2892}" dt="2023-10-09T05:16:47.220" v="4" actId="1076"/>
          <ac:spMkLst>
            <pc:docMk/>
            <pc:sldMk cId="4201069178" sldId="282"/>
            <ac:spMk id="26" creationId="{19FE116B-CAD2-3F75-D06C-65A65AE9D510}"/>
          </ac:spMkLst>
        </pc:spChg>
        <pc:picChg chg="del mod">
          <ac:chgData name="Reinert, Alexander G." userId="2f32f48a-a85f-4ea4-88ae-6c3210b9225c" providerId="ADAL" clId="{B687A0E3-19E5-4C51-8F83-378F526D2892}" dt="2023-10-09T05:15:54.490" v="1" actId="478"/>
          <ac:picMkLst>
            <pc:docMk/>
            <pc:sldMk cId="4201069178" sldId="282"/>
            <ac:picMk id="5" creationId="{C81AD031-635C-C728-07D1-B620355F4DBB}"/>
          </ac:picMkLst>
        </pc:picChg>
        <pc:picChg chg="add mod">
          <ac:chgData name="Reinert, Alexander G." userId="2f32f48a-a85f-4ea4-88ae-6c3210b9225c" providerId="ADAL" clId="{B687A0E3-19E5-4C51-8F83-378F526D2892}" dt="2023-10-09T05:17:24.668" v="16" actId="1076"/>
          <ac:picMkLst>
            <pc:docMk/>
            <pc:sldMk cId="4201069178" sldId="282"/>
            <ac:picMk id="2049" creationId="{6271DC62-A8B0-40B9-F913-8B4C7C4CA0E2}"/>
          </ac:picMkLst>
        </pc:picChg>
        <pc:cxnChg chg="add mod">
          <ac:chgData name="Reinert, Alexander G." userId="2f32f48a-a85f-4ea4-88ae-6c3210b9225c" providerId="ADAL" clId="{B687A0E3-19E5-4C51-8F83-378F526D2892}" dt="2023-10-09T05:16:47.220" v="4" actId="1076"/>
          <ac:cxnSpMkLst>
            <pc:docMk/>
            <pc:sldMk cId="4201069178" sldId="282"/>
            <ac:cxnSpMk id="4" creationId="{C1678F1E-3517-301A-C181-7B31AEB2D6C8}"/>
          </ac:cxnSpMkLst>
        </pc:cxnChg>
        <pc:cxnChg chg="add mod">
          <ac:chgData name="Reinert, Alexander G." userId="2f32f48a-a85f-4ea4-88ae-6c3210b9225c" providerId="ADAL" clId="{B687A0E3-19E5-4C51-8F83-378F526D2892}" dt="2023-10-09T05:16:47.220" v="4" actId="1076"/>
          <ac:cxnSpMkLst>
            <pc:docMk/>
            <pc:sldMk cId="4201069178" sldId="282"/>
            <ac:cxnSpMk id="6" creationId="{BEFAC62C-042E-88FB-0823-05EF7779A692}"/>
          </ac:cxnSpMkLst>
        </pc:cxnChg>
        <pc:cxnChg chg="add mod">
          <ac:chgData name="Reinert, Alexander G." userId="2f32f48a-a85f-4ea4-88ae-6c3210b9225c" providerId="ADAL" clId="{B687A0E3-19E5-4C51-8F83-378F526D2892}" dt="2023-10-09T05:16:47.220" v="4" actId="1076"/>
          <ac:cxnSpMkLst>
            <pc:docMk/>
            <pc:sldMk cId="4201069178" sldId="282"/>
            <ac:cxnSpMk id="9" creationId="{0A9C7634-628E-6FB1-E088-16F9042C23D2}"/>
          </ac:cxnSpMkLst>
        </pc:cxnChg>
        <pc:cxnChg chg="del">
          <ac:chgData name="Reinert, Alexander G." userId="2f32f48a-a85f-4ea4-88ae-6c3210b9225c" providerId="ADAL" clId="{B687A0E3-19E5-4C51-8F83-378F526D2892}" dt="2023-10-09T05:17:12.776" v="11" actId="478"/>
          <ac:cxnSpMkLst>
            <pc:docMk/>
            <pc:sldMk cId="4201069178" sldId="282"/>
            <ac:cxnSpMk id="10" creationId="{2B61C558-6B04-C4B5-C75D-0724F72BF75C}"/>
          </ac:cxnSpMkLst>
        </pc:cxnChg>
        <pc:cxnChg chg="add mod">
          <ac:chgData name="Reinert, Alexander G." userId="2f32f48a-a85f-4ea4-88ae-6c3210b9225c" providerId="ADAL" clId="{B687A0E3-19E5-4C51-8F83-378F526D2892}" dt="2023-10-09T05:17:31" v="17" actId="1076"/>
          <ac:cxnSpMkLst>
            <pc:docMk/>
            <pc:sldMk cId="4201069178" sldId="282"/>
            <ac:cxnSpMk id="11" creationId="{9DAD6700-C842-36A9-5A2A-C36432F056A8}"/>
          </ac:cxnSpMkLst>
        </pc:cxnChg>
        <pc:cxnChg chg="add mod">
          <ac:chgData name="Reinert, Alexander G." userId="2f32f48a-a85f-4ea4-88ae-6c3210b9225c" providerId="ADAL" clId="{B687A0E3-19E5-4C51-8F83-378F526D2892}" dt="2023-10-09T05:16:47.220" v="4" actId="1076"/>
          <ac:cxnSpMkLst>
            <pc:docMk/>
            <pc:sldMk cId="4201069178" sldId="282"/>
            <ac:cxnSpMk id="12" creationId="{48D02A31-F61C-4DA8-A307-A30DC2DB3863}"/>
          </ac:cxnSpMkLst>
        </pc:cxnChg>
        <pc:cxnChg chg="del">
          <ac:chgData name="Reinert, Alexander G." userId="2f32f48a-a85f-4ea4-88ae-6c3210b9225c" providerId="ADAL" clId="{B687A0E3-19E5-4C51-8F83-378F526D2892}" dt="2023-10-09T05:17:11.827" v="10" actId="478"/>
          <ac:cxnSpMkLst>
            <pc:docMk/>
            <pc:sldMk cId="4201069178" sldId="282"/>
            <ac:cxnSpMk id="17" creationId="{8336E749-23CE-7B3B-090A-D3827FD010E2}"/>
          </ac:cxnSpMkLst>
        </pc:cxnChg>
        <pc:cxnChg chg="del">
          <ac:chgData name="Reinert, Alexander G." userId="2f32f48a-a85f-4ea4-88ae-6c3210b9225c" providerId="ADAL" clId="{B687A0E3-19E5-4C51-8F83-378F526D2892}" dt="2023-10-09T05:17:05.533" v="7" actId="478"/>
          <ac:cxnSpMkLst>
            <pc:docMk/>
            <pc:sldMk cId="4201069178" sldId="282"/>
            <ac:cxnSpMk id="21" creationId="{E56680AD-7D43-15F1-C4EF-4AF4F71F23CA}"/>
          </ac:cxnSpMkLst>
        </pc:cxnChg>
        <pc:cxnChg chg="del">
          <ac:chgData name="Reinert, Alexander G." userId="2f32f48a-a85f-4ea4-88ae-6c3210b9225c" providerId="ADAL" clId="{B687A0E3-19E5-4C51-8F83-378F526D2892}" dt="2023-10-09T05:17:15.683" v="13" actId="478"/>
          <ac:cxnSpMkLst>
            <pc:docMk/>
            <pc:sldMk cId="4201069178" sldId="282"/>
            <ac:cxnSpMk id="23" creationId="{64655BF0-9008-05BD-D879-C7C9B70E26C8}"/>
          </ac:cxnSpMkLst>
        </pc:cxnChg>
      </pc:sldChg>
      <pc:sldChg chg="addSp modSp">
        <pc:chgData name="Reinert, Alexander G." userId="2f32f48a-a85f-4ea4-88ae-6c3210b9225c" providerId="ADAL" clId="{B687A0E3-19E5-4C51-8F83-378F526D2892}" dt="2023-10-09T05:49:28.715" v="21" actId="164"/>
        <pc:sldMkLst>
          <pc:docMk/>
          <pc:sldMk cId="4037014529" sldId="284"/>
        </pc:sldMkLst>
        <pc:spChg chg="mod">
          <ac:chgData name="Reinert, Alexander G." userId="2f32f48a-a85f-4ea4-88ae-6c3210b9225c" providerId="ADAL" clId="{B687A0E3-19E5-4C51-8F83-378F526D2892}" dt="2023-10-09T05:49:28.715" v="21" actId="164"/>
          <ac:spMkLst>
            <pc:docMk/>
            <pc:sldMk cId="4037014529" sldId="284"/>
            <ac:spMk id="6" creationId="{A37A4D69-B87B-3CF1-2B91-29914283045D}"/>
          </ac:spMkLst>
        </pc:spChg>
        <pc:spChg chg="mod">
          <ac:chgData name="Reinert, Alexander G." userId="2f32f48a-a85f-4ea4-88ae-6c3210b9225c" providerId="ADAL" clId="{B687A0E3-19E5-4C51-8F83-378F526D2892}" dt="2023-10-09T05:49:28.715" v="21" actId="164"/>
          <ac:spMkLst>
            <pc:docMk/>
            <pc:sldMk cId="4037014529" sldId="284"/>
            <ac:spMk id="9" creationId="{7B30E30F-4C86-2BD8-586A-D381E75823E2}"/>
          </ac:spMkLst>
        </pc:spChg>
        <pc:spChg chg="mod">
          <ac:chgData name="Reinert, Alexander G." userId="2f32f48a-a85f-4ea4-88ae-6c3210b9225c" providerId="ADAL" clId="{B687A0E3-19E5-4C51-8F83-378F526D2892}" dt="2023-10-09T05:49:28.715" v="21" actId="164"/>
          <ac:spMkLst>
            <pc:docMk/>
            <pc:sldMk cId="4037014529" sldId="284"/>
            <ac:spMk id="26" creationId="{26D0E344-42BA-A66A-8446-62BF4D0F3639}"/>
          </ac:spMkLst>
        </pc:spChg>
        <pc:spChg chg="mod">
          <ac:chgData name="Reinert, Alexander G." userId="2f32f48a-a85f-4ea4-88ae-6c3210b9225c" providerId="ADAL" clId="{B687A0E3-19E5-4C51-8F83-378F526D2892}" dt="2023-10-09T05:49:28.715" v="21" actId="164"/>
          <ac:spMkLst>
            <pc:docMk/>
            <pc:sldMk cId="4037014529" sldId="284"/>
            <ac:spMk id="40" creationId="{DAA24AAD-2B48-0015-FC9D-ADA5472A7008}"/>
          </ac:spMkLst>
        </pc:spChg>
        <pc:spChg chg="mod">
          <ac:chgData name="Reinert, Alexander G." userId="2f32f48a-a85f-4ea4-88ae-6c3210b9225c" providerId="ADAL" clId="{B687A0E3-19E5-4C51-8F83-378F526D2892}" dt="2023-10-09T05:49:28.715" v="21" actId="164"/>
          <ac:spMkLst>
            <pc:docMk/>
            <pc:sldMk cId="4037014529" sldId="284"/>
            <ac:spMk id="45" creationId="{E6FF7F08-52F2-E40C-F0F2-EC891386DF63}"/>
          </ac:spMkLst>
        </pc:spChg>
        <pc:grpChg chg="add mod">
          <ac:chgData name="Reinert, Alexander G." userId="2f32f48a-a85f-4ea4-88ae-6c3210b9225c" providerId="ADAL" clId="{B687A0E3-19E5-4C51-8F83-378F526D2892}" dt="2023-10-09T05:49:28.715" v="21" actId="164"/>
          <ac:grpSpMkLst>
            <pc:docMk/>
            <pc:sldMk cId="4037014529" sldId="284"/>
            <ac:grpSpMk id="4" creationId="{C0B07F7D-E3D4-5D26-0540-BBE8EDF78C55}"/>
          </ac:grpSpMkLst>
        </pc:grpChg>
        <pc:cxnChg chg="mod">
          <ac:chgData name="Reinert, Alexander G." userId="2f32f48a-a85f-4ea4-88ae-6c3210b9225c" providerId="ADAL" clId="{B687A0E3-19E5-4C51-8F83-378F526D2892}" dt="2023-10-09T05:49:28.715" v="21" actId="164"/>
          <ac:cxnSpMkLst>
            <pc:docMk/>
            <pc:sldMk cId="4037014529" sldId="284"/>
            <ac:cxnSpMk id="5" creationId="{A8D94FA4-F5AD-C07C-4E74-F4C1B2BBF6F4}"/>
          </ac:cxnSpMkLst>
        </pc:cxnChg>
        <pc:cxnChg chg="mod">
          <ac:chgData name="Reinert, Alexander G." userId="2f32f48a-a85f-4ea4-88ae-6c3210b9225c" providerId="ADAL" clId="{B687A0E3-19E5-4C51-8F83-378F526D2892}" dt="2023-10-09T05:49:28.715" v="21" actId="164"/>
          <ac:cxnSpMkLst>
            <pc:docMk/>
            <pc:sldMk cId="4037014529" sldId="284"/>
            <ac:cxnSpMk id="24" creationId="{3D0946CA-A207-4E79-908F-7F46CC950CBE}"/>
          </ac:cxnSpMkLst>
        </pc:cxnChg>
        <pc:cxnChg chg="mod">
          <ac:chgData name="Reinert, Alexander G." userId="2f32f48a-a85f-4ea4-88ae-6c3210b9225c" providerId="ADAL" clId="{B687A0E3-19E5-4C51-8F83-378F526D2892}" dt="2023-10-09T05:49:28.715" v="21" actId="164"/>
          <ac:cxnSpMkLst>
            <pc:docMk/>
            <pc:sldMk cId="4037014529" sldId="284"/>
            <ac:cxnSpMk id="30" creationId="{CA5FB242-BCBE-F0CC-0305-1ED4784FEF62}"/>
          </ac:cxnSpMkLst>
        </pc:cxnChg>
        <pc:cxnChg chg="mod">
          <ac:chgData name="Reinert, Alexander G." userId="2f32f48a-a85f-4ea4-88ae-6c3210b9225c" providerId="ADAL" clId="{B687A0E3-19E5-4C51-8F83-378F526D2892}" dt="2023-10-09T05:49:28.715" v="21" actId="164"/>
          <ac:cxnSpMkLst>
            <pc:docMk/>
            <pc:sldMk cId="4037014529" sldId="284"/>
            <ac:cxnSpMk id="38" creationId="{06EB8718-77AE-C88C-0ECB-8925435EEFBD}"/>
          </ac:cxnSpMkLst>
        </pc:cxnChg>
        <pc:cxnChg chg="mod">
          <ac:chgData name="Reinert, Alexander G." userId="2f32f48a-a85f-4ea4-88ae-6c3210b9225c" providerId="ADAL" clId="{B687A0E3-19E5-4C51-8F83-378F526D2892}" dt="2023-10-09T05:49:28.715" v="21" actId="164"/>
          <ac:cxnSpMkLst>
            <pc:docMk/>
            <pc:sldMk cId="4037014529" sldId="284"/>
            <ac:cxnSpMk id="47" creationId="{F816FEA6-2195-22C6-03CD-59E4219D6ECF}"/>
          </ac:cxnSpMkLst>
        </pc:cxnChg>
      </pc:sldChg>
      <pc:sldChg chg="addSp modSp">
        <pc:chgData name="Reinert, Alexander G." userId="2f32f48a-a85f-4ea4-88ae-6c3210b9225c" providerId="ADAL" clId="{B687A0E3-19E5-4C51-8F83-378F526D2892}" dt="2023-10-09T05:40:47.497" v="20" actId="164"/>
        <pc:sldMkLst>
          <pc:docMk/>
          <pc:sldMk cId="1943387263" sldId="294"/>
        </pc:sldMkLst>
        <pc:spChg chg="mod">
          <ac:chgData name="Reinert, Alexander G." userId="2f32f48a-a85f-4ea4-88ae-6c3210b9225c" providerId="ADAL" clId="{B687A0E3-19E5-4C51-8F83-378F526D2892}" dt="2023-10-09T05:40:47.497" v="20" actId="164"/>
          <ac:spMkLst>
            <pc:docMk/>
            <pc:sldMk cId="1943387263" sldId="294"/>
            <ac:spMk id="6" creationId="{A37A4D69-B87B-3CF1-2B91-29914283045D}"/>
          </ac:spMkLst>
        </pc:spChg>
        <pc:spChg chg="mod">
          <ac:chgData name="Reinert, Alexander G." userId="2f32f48a-a85f-4ea4-88ae-6c3210b9225c" providerId="ADAL" clId="{B687A0E3-19E5-4C51-8F83-378F526D2892}" dt="2023-10-09T05:40:47.497" v="20" actId="164"/>
          <ac:spMkLst>
            <pc:docMk/>
            <pc:sldMk cId="1943387263" sldId="294"/>
            <ac:spMk id="7" creationId="{7565A61B-D362-282B-F131-C7259B032943}"/>
          </ac:spMkLst>
        </pc:spChg>
        <pc:spChg chg="mod">
          <ac:chgData name="Reinert, Alexander G." userId="2f32f48a-a85f-4ea4-88ae-6c3210b9225c" providerId="ADAL" clId="{B687A0E3-19E5-4C51-8F83-378F526D2892}" dt="2023-10-09T05:40:47.497" v="20" actId="164"/>
          <ac:spMkLst>
            <pc:docMk/>
            <pc:sldMk cId="1943387263" sldId="294"/>
            <ac:spMk id="15" creationId="{D8CC33C1-4C16-7D70-86BD-C67D266F6E88}"/>
          </ac:spMkLst>
        </pc:spChg>
        <pc:spChg chg="mod">
          <ac:chgData name="Reinert, Alexander G." userId="2f32f48a-a85f-4ea4-88ae-6c3210b9225c" providerId="ADAL" clId="{B687A0E3-19E5-4C51-8F83-378F526D2892}" dt="2023-10-09T05:40:47.497" v="20" actId="164"/>
          <ac:spMkLst>
            <pc:docMk/>
            <pc:sldMk cId="1943387263" sldId="294"/>
            <ac:spMk id="31" creationId="{575EB87E-4697-BE92-B1AF-3D35D2F8AB12}"/>
          </ac:spMkLst>
        </pc:spChg>
        <pc:spChg chg="mod">
          <ac:chgData name="Reinert, Alexander G." userId="2f32f48a-a85f-4ea4-88ae-6c3210b9225c" providerId="ADAL" clId="{B687A0E3-19E5-4C51-8F83-378F526D2892}" dt="2023-10-09T05:40:47.497" v="20" actId="164"/>
          <ac:spMkLst>
            <pc:docMk/>
            <pc:sldMk cId="1943387263" sldId="294"/>
            <ac:spMk id="37" creationId="{2E6FF061-EBB9-443B-C262-8C1516443D42}"/>
          </ac:spMkLst>
        </pc:spChg>
        <pc:spChg chg="mod">
          <ac:chgData name="Reinert, Alexander G." userId="2f32f48a-a85f-4ea4-88ae-6c3210b9225c" providerId="ADAL" clId="{B687A0E3-19E5-4C51-8F83-378F526D2892}" dt="2023-10-09T05:40:47.497" v="20" actId="164"/>
          <ac:spMkLst>
            <pc:docMk/>
            <pc:sldMk cId="1943387263" sldId="294"/>
            <ac:spMk id="43" creationId="{1794B6CA-7794-F9F1-68D9-3907063C951B}"/>
          </ac:spMkLst>
        </pc:spChg>
        <pc:grpChg chg="add mod">
          <ac:chgData name="Reinert, Alexander G." userId="2f32f48a-a85f-4ea4-88ae-6c3210b9225c" providerId="ADAL" clId="{B687A0E3-19E5-4C51-8F83-378F526D2892}" dt="2023-10-09T05:40:47.497" v="20" actId="164"/>
          <ac:grpSpMkLst>
            <pc:docMk/>
            <pc:sldMk cId="1943387263" sldId="294"/>
            <ac:grpSpMk id="5" creationId="{F325CBAB-21F0-66A3-014E-DAE1D43C2FCF}"/>
          </ac:grpSpMkLst>
        </pc:grpChg>
        <pc:cxnChg chg="mod">
          <ac:chgData name="Reinert, Alexander G." userId="2f32f48a-a85f-4ea4-88ae-6c3210b9225c" providerId="ADAL" clId="{B687A0E3-19E5-4C51-8F83-378F526D2892}" dt="2023-10-09T05:40:47.497" v="20" actId="164"/>
          <ac:cxnSpMkLst>
            <pc:docMk/>
            <pc:sldMk cId="1943387263" sldId="294"/>
            <ac:cxnSpMk id="4" creationId="{40A45319-7AAF-9CA4-8ADD-AACA6F12E837}"/>
          </ac:cxnSpMkLst>
        </pc:cxnChg>
        <pc:cxnChg chg="mod">
          <ac:chgData name="Reinert, Alexander G." userId="2f32f48a-a85f-4ea4-88ae-6c3210b9225c" providerId="ADAL" clId="{B687A0E3-19E5-4C51-8F83-378F526D2892}" dt="2023-10-09T05:40:47.497" v="20" actId="164"/>
          <ac:cxnSpMkLst>
            <pc:docMk/>
            <pc:sldMk cId="1943387263" sldId="294"/>
            <ac:cxnSpMk id="11" creationId="{177599CB-6D79-0A05-30E6-444D27A6B114}"/>
          </ac:cxnSpMkLst>
        </pc:cxnChg>
        <pc:cxnChg chg="mod">
          <ac:chgData name="Reinert, Alexander G." userId="2f32f48a-a85f-4ea4-88ae-6c3210b9225c" providerId="ADAL" clId="{B687A0E3-19E5-4C51-8F83-378F526D2892}" dt="2023-10-09T05:40:47.497" v="20" actId="164"/>
          <ac:cxnSpMkLst>
            <pc:docMk/>
            <pc:sldMk cId="1943387263" sldId="294"/>
            <ac:cxnSpMk id="14" creationId="{0B821F56-C566-A3B6-E280-881E7A46C284}"/>
          </ac:cxnSpMkLst>
        </pc:cxnChg>
        <pc:cxnChg chg="mod">
          <ac:chgData name="Reinert, Alexander G." userId="2f32f48a-a85f-4ea4-88ae-6c3210b9225c" providerId="ADAL" clId="{B687A0E3-19E5-4C51-8F83-378F526D2892}" dt="2023-10-09T05:40:47.497" v="20" actId="164"/>
          <ac:cxnSpMkLst>
            <pc:docMk/>
            <pc:sldMk cId="1943387263" sldId="294"/>
            <ac:cxnSpMk id="18" creationId="{B8F7E952-11AB-FDBF-1C83-2A7E4B45BD9B}"/>
          </ac:cxnSpMkLst>
        </pc:cxnChg>
        <pc:cxnChg chg="mod">
          <ac:chgData name="Reinert, Alexander G." userId="2f32f48a-a85f-4ea4-88ae-6c3210b9225c" providerId="ADAL" clId="{B687A0E3-19E5-4C51-8F83-378F526D2892}" dt="2023-10-09T05:40:47.497" v="20" actId="164"/>
          <ac:cxnSpMkLst>
            <pc:docMk/>
            <pc:sldMk cId="1943387263" sldId="294"/>
            <ac:cxnSpMk id="30" creationId="{BE26C1E5-AF14-8471-5167-B81615C74AAC}"/>
          </ac:cxnSpMkLst>
        </pc:cxnChg>
        <pc:cxnChg chg="mod">
          <ac:chgData name="Reinert, Alexander G." userId="2f32f48a-a85f-4ea4-88ae-6c3210b9225c" providerId="ADAL" clId="{B687A0E3-19E5-4C51-8F83-378F526D2892}" dt="2023-10-09T05:40:47.497" v="20" actId="164"/>
          <ac:cxnSpMkLst>
            <pc:docMk/>
            <pc:sldMk cId="1943387263" sldId="294"/>
            <ac:cxnSpMk id="36" creationId="{DACB03A8-F5A5-3A91-6B0C-B6710A9EC54C}"/>
          </ac:cxnSpMkLst>
        </pc:cxnChg>
      </pc:sldChg>
    </pc:docChg>
  </pc:docChgLst>
  <pc:docChgLst>
    <pc:chgData name="Ian Adelman" userId="996dd9d3-67bb-4864-9946-bc4d316ec381" providerId="ADAL" clId="{54D462FD-73EB-4CF8-8FF8-CB46DD4EC384}"/>
    <pc:docChg chg="custSel modSld">
      <pc:chgData name="Ian Adelman" userId="996dd9d3-67bb-4864-9946-bc4d316ec381" providerId="ADAL" clId="{54D462FD-73EB-4CF8-8FF8-CB46DD4EC384}" dt="2023-10-09T03:59:45.090" v="14" actId="478"/>
      <pc:docMkLst>
        <pc:docMk/>
      </pc:docMkLst>
      <pc:sldChg chg="addSp modSp">
        <pc:chgData name="Ian Adelman" userId="996dd9d3-67bb-4864-9946-bc4d316ec381" providerId="ADAL" clId="{54D462FD-73EB-4CF8-8FF8-CB46DD4EC384}" dt="2023-10-09T03:56:52.079" v="9" actId="1076"/>
        <pc:sldMkLst>
          <pc:docMk/>
          <pc:sldMk cId="1837457758" sldId="285"/>
        </pc:sldMkLst>
        <pc:picChg chg="add mod">
          <ac:chgData name="Ian Adelman" userId="996dd9d3-67bb-4864-9946-bc4d316ec381" providerId="ADAL" clId="{54D462FD-73EB-4CF8-8FF8-CB46DD4EC384}" dt="2023-10-09T03:56:52.079" v="9" actId="1076"/>
          <ac:picMkLst>
            <pc:docMk/>
            <pc:sldMk cId="1837457758" sldId="285"/>
            <ac:picMk id="1026" creationId="{63D6455D-66E8-E534-D5AC-99539569F6E4}"/>
          </ac:picMkLst>
        </pc:picChg>
      </pc:sldChg>
      <pc:sldChg chg="addSp delSp modSp mod">
        <pc:chgData name="Ian Adelman" userId="996dd9d3-67bb-4864-9946-bc4d316ec381" providerId="ADAL" clId="{54D462FD-73EB-4CF8-8FF8-CB46DD4EC384}" dt="2023-10-09T03:59:45.090" v="14" actId="478"/>
        <pc:sldMkLst>
          <pc:docMk/>
          <pc:sldMk cId="513779007" sldId="286"/>
        </pc:sldMkLst>
        <pc:graphicFrameChg chg="add del mod">
          <ac:chgData name="Ian Adelman" userId="996dd9d3-67bb-4864-9946-bc4d316ec381" providerId="ADAL" clId="{54D462FD-73EB-4CF8-8FF8-CB46DD4EC384}" dt="2023-10-09T03:59:30.241" v="12" actId="478"/>
          <ac:graphicFrameMkLst>
            <pc:docMk/>
            <pc:sldMk cId="513779007" sldId="286"/>
            <ac:graphicFrameMk id="4" creationId="{9532E0CD-604D-439C-59D0-CA09AED4BD3F}"/>
          </ac:graphicFrameMkLst>
        </pc:graphicFrameChg>
        <pc:graphicFrameChg chg="add del mod">
          <ac:chgData name="Ian Adelman" userId="996dd9d3-67bb-4864-9946-bc4d316ec381" providerId="ADAL" clId="{54D462FD-73EB-4CF8-8FF8-CB46DD4EC384}" dt="2023-10-09T03:59:45.090" v="14" actId="478"/>
          <ac:graphicFrameMkLst>
            <pc:docMk/>
            <pc:sldMk cId="513779007" sldId="286"/>
            <ac:graphicFrameMk id="6" creationId="{58F5BE1E-DD69-0A81-FB47-F200C21701BB}"/>
          </ac:graphicFrameMkLst>
        </pc:graphicFrameChg>
      </pc:sldChg>
    </pc:docChg>
  </pc:docChgLst>
  <pc:docChgLst>
    <pc:chgData name="Natalie Gonzalez" userId="0c9dd393-d5e9-4ff4-8e71-17b4e2732d3d" providerId="ADAL" clId="{F52FBD8B-0F91-4557-9E85-28B0304921AC}"/>
    <pc:docChg chg="undo redo custSel addSld delSld modSld sldOrd">
      <pc:chgData name="Natalie Gonzalez" userId="0c9dd393-d5e9-4ff4-8e71-17b4e2732d3d" providerId="ADAL" clId="{F52FBD8B-0F91-4557-9E85-28B0304921AC}" dt="2023-10-09T06:24:42.059" v="1190" actId="20577"/>
      <pc:docMkLst>
        <pc:docMk/>
      </pc:docMkLst>
      <pc:sldChg chg="modSp mod">
        <pc:chgData name="Natalie Gonzalez" userId="0c9dd393-d5e9-4ff4-8e71-17b4e2732d3d" providerId="ADAL" clId="{F52FBD8B-0F91-4557-9E85-28B0304921AC}" dt="2023-10-09T05:36:12.576" v="863" actId="1076"/>
        <pc:sldMkLst>
          <pc:docMk/>
          <pc:sldMk cId="2277593940" sldId="258"/>
        </pc:sldMkLst>
        <pc:picChg chg="mod">
          <ac:chgData name="Natalie Gonzalez" userId="0c9dd393-d5e9-4ff4-8e71-17b4e2732d3d" providerId="ADAL" clId="{F52FBD8B-0F91-4557-9E85-28B0304921AC}" dt="2023-10-09T05:36:12.576" v="863" actId="1076"/>
          <ac:picMkLst>
            <pc:docMk/>
            <pc:sldMk cId="2277593940" sldId="258"/>
            <ac:picMk id="12" creationId="{A801E521-D0B8-A992-BEB8-CD003C86FDE8}"/>
          </ac:picMkLst>
        </pc:picChg>
      </pc:sldChg>
      <pc:sldChg chg="addSp delSp modSp mod">
        <pc:chgData name="Natalie Gonzalez" userId="0c9dd393-d5e9-4ff4-8e71-17b4e2732d3d" providerId="ADAL" clId="{F52FBD8B-0F91-4557-9E85-28B0304921AC}" dt="2023-10-09T03:51:07.841" v="150" actId="167"/>
        <pc:sldMkLst>
          <pc:docMk/>
          <pc:sldMk cId="4163019680" sldId="261"/>
        </pc:sldMkLst>
        <pc:spChg chg="add del mod">
          <ac:chgData name="Natalie Gonzalez" userId="0c9dd393-d5e9-4ff4-8e71-17b4e2732d3d" providerId="ADAL" clId="{F52FBD8B-0F91-4557-9E85-28B0304921AC}" dt="2023-10-09T03:50:54.949" v="147"/>
          <ac:spMkLst>
            <pc:docMk/>
            <pc:sldMk cId="4163019680" sldId="261"/>
            <ac:spMk id="26" creationId="{9C10FB6D-E988-016E-2830-4D0AB3BA8B69}"/>
          </ac:spMkLst>
        </pc:spChg>
        <pc:spChg chg="add mod ord">
          <ac:chgData name="Natalie Gonzalez" userId="0c9dd393-d5e9-4ff4-8e71-17b4e2732d3d" providerId="ADAL" clId="{F52FBD8B-0F91-4557-9E85-28B0304921AC}" dt="2023-10-09T03:51:07.841" v="150" actId="167"/>
          <ac:spMkLst>
            <pc:docMk/>
            <pc:sldMk cId="4163019680" sldId="261"/>
            <ac:spMk id="30" creationId="{4F631B9B-4A80-D563-A289-C06858F11FB3}"/>
          </ac:spMkLst>
        </pc:spChg>
        <pc:picChg chg="del">
          <ac:chgData name="Natalie Gonzalez" userId="0c9dd393-d5e9-4ff4-8e71-17b4e2732d3d" providerId="ADAL" clId="{F52FBD8B-0F91-4557-9E85-28B0304921AC}" dt="2023-10-09T03:42:10.061" v="100" actId="478"/>
          <ac:picMkLst>
            <pc:docMk/>
            <pc:sldMk cId="4163019680" sldId="261"/>
            <ac:picMk id="6" creationId="{CD48BBA6-CF66-8863-7E55-4257D8425145}"/>
          </ac:picMkLst>
        </pc:picChg>
        <pc:picChg chg="del">
          <ac:chgData name="Natalie Gonzalez" userId="0c9dd393-d5e9-4ff4-8e71-17b4e2732d3d" providerId="ADAL" clId="{F52FBD8B-0F91-4557-9E85-28B0304921AC}" dt="2023-10-09T03:42:10.061" v="100" actId="478"/>
          <ac:picMkLst>
            <pc:docMk/>
            <pc:sldMk cId="4163019680" sldId="261"/>
            <ac:picMk id="8" creationId="{0AA34255-E2C2-501E-70E7-C80372EBFC68}"/>
          </ac:picMkLst>
        </pc:picChg>
        <pc:picChg chg="add del mod">
          <ac:chgData name="Natalie Gonzalez" userId="0c9dd393-d5e9-4ff4-8e71-17b4e2732d3d" providerId="ADAL" clId="{F52FBD8B-0F91-4557-9E85-28B0304921AC}" dt="2023-10-09T03:42:09.034" v="99"/>
          <ac:picMkLst>
            <pc:docMk/>
            <pc:sldMk cId="4163019680" sldId="261"/>
            <ac:picMk id="9" creationId="{39FA1BB7-F3B6-1B65-69F2-180B89BE8D4C}"/>
          </ac:picMkLst>
        </pc:picChg>
        <pc:picChg chg="add del mod">
          <ac:chgData name="Natalie Gonzalez" userId="0c9dd393-d5e9-4ff4-8e71-17b4e2732d3d" providerId="ADAL" clId="{F52FBD8B-0F91-4557-9E85-28B0304921AC}" dt="2023-10-09T03:42:09.034" v="99"/>
          <ac:picMkLst>
            <pc:docMk/>
            <pc:sldMk cId="4163019680" sldId="261"/>
            <ac:picMk id="10" creationId="{92A51FCA-1798-5310-66E8-C413A1BAFB26}"/>
          </ac:picMkLst>
        </pc:picChg>
        <pc:picChg chg="add del mod">
          <ac:chgData name="Natalie Gonzalez" userId="0c9dd393-d5e9-4ff4-8e71-17b4e2732d3d" providerId="ADAL" clId="{F52FBD8B-0F91-4557-9E85-28B0304921AC}" dt="2023-10-09T03:42:09.034" v="99"/>
          <ac:picMkLst>
            <pc:docMk/>
            <pc:sldMk cId="4163019680" sldId="261"/>
            <ac:picMk id="11" creationId="{02403C2A-3B4C-8DDE-199D-7CD85D14A512}"/>
          </ac:picMkLst>
        </pc:picChg>
        <pc:picChg chg="del">
          <ac:chgData name="Natalie Gonzalez" userId="0c9dd393-d5e9-4ff4-8e71-17b4e2732d3d" providerId="ADAL" clId="{F52FBD8B-0F91-4557-9E85-28B0304921AC}" dt="2023-10-09T03:42:10.061" v="100" actId="478"/>
          <ac:picMkLst>
            <pc:docMk/>
            <pc:sldMk cId="4163019680" sldId="261"/>
            <ac:picMk id="12" creationId="{BCC395F9-D09C-01B3-D7CE-B8FB8A57E283}"/>
          </ac:picMkLst>
        </pc:picChg>
        <pc:picChg chg="del">
          <ac:chgData name="Natalie Gonzalez" userId="0c9dd393-d5e9-4ff4-8e71-17b4e2732d3d" providerId="ADAL" clId="{F52FBD8B-0F91-4557-9E85-28B0304921AC}" dt="2023-10-09T03:42:10.061" v="100" actId="478"/>
          <ac:picMkLst>
            <pc:docMk/>
            <pc:sldMk cId="4163019680" sldId="261"/>
            <ac:picMk id="13" creationId="{2465D789-5EF0-8B55-92F8-CDE0151D25AC}"/>
          </ac:picMkLst>
        </pc:picChg>
        <pc:picChg chg="add del mod">
          <ac:chgData name="Natalie Gonzalez" userId="0c9dd393-d5e9-4ff4-8e71-17b4e2732d3d" providerId="ADAL" clId="{F52FBD8B-0F91-4557-9E85-28B0304921AC}" dt="2023-10-09T03:42:09.034" v="99"/>
          <ac:picMkLst>
            <pc:docMk/>
            <pc:sldMk cId="4163019680" sldId="261"/>
            <ac:picMk id="14" creationId="{51B7A6EE-6649-3662-F03E-7D84B9123CDC}"/>
          </ac:picMkLst>
        </pc:picChg>
        <pc:picChg chg="add del mod">
          <ac:chgData name="Natalie Gonzalez" userId="0c9dd393-d5e9-4ff4-8e71-17b4e2732d3d" providerId="ADAL" clId="{F52FBD8B-0F91-4557-9E85-28B0304921AC}" dt="2023-10-09T03:42:09.034" v="99"/>
          <ac:picMkLst>
            <pc:docMk/>
            <pc:sldMk cId="4163019680" sldId="261"/>
            <ac:picMk id="15" creationId="{9D65E05E-5EE9-0A7A-696D-FFFCFDE4D062}"/>
          </ac:picMkLst>
        </pc:picChg>
        <pc:picChg chg="add del mod">
          <ac:chgData name="Natalie Gonzalez" userId="0c9dd393-d5e9-4ff4-8e71-17b4e2732d3d" providerId="ADAL" clId="{F52FBD8B-0F91-4557-9E85-28B0304921AC}" dt="2023-10-09T03:42:47.973" v="110" actId="478"/>
          <ac:picMkLst>
            <pc:docMk/>
            <pc:sldMk cId="4163019680" sldId="261"/>
            <ac:picMk id="16" creationId="{EFE1FA60-1A66-DD3F-CEA5-BFC3B56D1030}"/>
          </ac:picMkLst>
        </pc:picChg>
        <pc:picChg chg="add del mod">
          <ac:chgData name="Natalie Gonzalez" userId="0c9dd393-d5e9-4ff4-8e71-17b4e2732d3d" providerId="ADAL" clId="{F52FBD8B-0F91-4557-9E85-28B0304921AC}" dt="2023-10-09T03:43:46.349" v="116" actId="478"/>
          <ac:picMkLst>
            <pc:docMk/>
            <pc:sldMk cId="4163019680" sldId="261"/>
            <ac:picMk id="17" creationId="{500DAF8B-56D9-BA49-3804-055BF84F1B0A}"/>
          </ac:picMkLst>
        </pc:picChg>
        <pc:picChg chg="add del mod">
          <ac:chgData name="Natalie Gonzalez" userId="0c9dd393-d5e9-4ff4-8e71-17b4e2732d3d" providerId="ADAL" clId="{F52FBD8B-0F91-4557-9E85-28B0304921AC}" dt="2023-10-09T03:50:59.497" v="148" actId="478"/>
          <ac:picMkLst>
            <pc:docMk/>
            <pc:sldMk cId="4163019680" sldId="261"/>
            <ac:picMk id="18" creationId="{EEBB243C-94FA-790D-4697-7B30C91AFE61}"/>
          </ac:picMkLst>
        </pc:picChg>
        <pc:picChg chg="add del mod">
          <ac:chgData name="Natalie Gonzalez" userId="0c9dd393-d5e9-4ff4-8e71-17b4e2732d3d" providerId="ADAL" clId="{F52FBD8B-0F91-4557-9E85-28B0304921AC}" dt="2023-10-09T03:50:59.497" v="148" actId="478"/>
          <ac:picMkLst>
            <pc:docMk/>
            <pc:sldMk cId="4163019680" sldId="261"/>
            <ac:picMk id="19" creationId="{0988CABB-24EF-F595-CAEF-205249D67686}"/>
          </ac:picMkLst>
        </pc:picChg>
        <pc:picChg chg="add del mod">
          <ac:chgData name="Natalie Gonzalez" userId="0c9dd393-d5e9-4ff4-8e71-17b4e2732d3d" providerId="ADAL" clId="{F52FBD8B-0F91-4557-9E85-28B0304921AC}" dt="2023-10-09T03:50:59.497" v="148" actId="478"/>
          <ac:picMkLst>
            <pc:docMk/>
            <pc:sldMk cId="4163019680" sldId="261"/>
            <ac:picMk id="20" creationId="{DA0C2319-5F51-6BB0-3C3F-6BEFE91D7B41}"/>
          </ac:picMkLst>
        </pc:picChg>
        <pc:picChg chg="add mod">
          <ac:chgData name="Natalie Gonzalez" userId="0c9dd393-d5e9-4ff4-8e71-17b4e2732d3d" providerId="ADAL" clId="{F52FBD8B-0F91-4557-9E85-28B0304921AC}" dt="2023-10-09T03:43:39.893" v="115" actId="1076"/>
          <ac:picMkLst>
            <pc:docMk/>
            <pc:sldMk cId="4163019680" sldId="261"/>
            <ac:picMk id="22" creationId="{A6AC338B-9390-F1F8-6EC7-9CFE86A37559}"/>
          </ac:picMkLst>
        </pc:picChg>
        <pc:picChg chg="add mod">
          <ac:chgData name="Natalie Gonzalez" userId="0c9dd393-d5e9-4ff4-8e71-17b4e2732d3d" providerId="ADAL" clId="{F52FBD8B-0F91-4557-9E85-28B0304921AC}" dt="2023-10-09T03:46:10.150" v="120" actId="1076"/>
          <ac:picMkLst>
            <pc:docMk/>
            <pc:sldMk cId="4163019680" sldId="261"/>
            <ac:picMk id="23" creationId="{0C5DD40E-0C28-F339-43DC-868D56DD57C6}"/>
          </ac:picMkLst>
        </pc:picChg>
        <pc:picChg chg="add mod">
          <ac:chgData name="Natalie Gonzalez" userId="0c9dd393-d5e9-4ff4-8e71-17b4e2732d3d" providerId="ADAL" clId="{F52FBD8B-0F91-4557-9E85-28B0304921AC}" dt="2023-10-09T03:46:49.538" v="128" actId="571"/>
          <ac:picMkLst>
            <pc:docMk/>
            <pc:sldMk cId="4163019680" sldId="261"/>
            <ac:picMk id="24" creationId="{A1B06143-679B-10DA-A990-961E2AD67792}"/>
          </ac:picMkLst>
        </pc:picChg>
        <pc:picChg chg="add mod">
          <ac:chgData name="Natalie Gonzalez" userId="0c9dd393-d5e9-4ff4-8e71-17b4e2732d3d" providerId="ADAL" clId="{F52FBD8B-0F91-4557-9E85-28B0304921AC}" dt="2023-10-09T03:46:49.538" v="128" actId="571"/>
          <ac:picMkLst>
            <pc:docMk/>
            <pc:sldMk cId="4163019680" sldId="261"/>
            <ac:picMk id="25" creationId="{243C94C2-2887-9611-40EC-0C2242FBE4C1}"/>
          </ac:picMkLst>
        </pc:picChg>
        <pc:picChg chg="add del mod">
          <ac:chgData name="Natalie Gonzalez" userId="0c9dd393-d5e9-4ff4-8e71-17b4e2732d3d" providerId="ADAL" clId="{F52FBD8B-0F91-4557-9E85-28B0304921AC}" dt="2023-10-09T03:50:54.949" v="147"/>
          <ac:picMkLst>
            <pc:docMk/>
            <pc:sldMk cId="4163019680" sldId="261"/>
            <ac:picMk id="27" creationId="{A3E64383-F955-6956-A538-72AC4943D66B}"/>
          </ac:picMkLst>
        </pc:picChg>
        <pc:picChg chg="add del mod">
          <ac:chgData name="Natalie Gonzalez" userId="0c9dd393-d5e9-4ff4-8e71-17b4e2732d3d" providerId="ADAL" clId="{F52FBD8B-0F91-4557-9E85-28B0304921AC}" dt="2023-10-09T03:50:54.949" v="147"/>
          <ac:picMkLst>
            <pc:docMk/>
            <pc:sldMk cId="4163019680" sldId="261"/>
            <ac:picMk id="28" creationId="{538FDA1C-EB5D-3C11-1C6A-FDBA01651E59}"/>
          </ac:picMkLst>
        </pc:picChg>
        <pc:picChg chg="add del mod">
          <ac:chgData name="Natalie Gonzalez" userId="0c9dd393-d5e9-4ff4-8e71-17b4e2732d3d" providerId="ADAL" clId="{F52FBD8B-0F91-4557-9E85-28B0304921AC}" dt="2023-10-09T03:50:54.949" v="147"/>
          <ac:picMkLst>
            <pc:docMk/>
            <pc:sldMk cId="4163019680" sldId="261"/>
            <ac:picMk id="29" creationId="{BBC591BE-EA22-0558-98FC-1E3FFD89744E}"/>
          </ac:picMkLst>
        </pc:picChg>
        <pc:picChg chg="add mod">
          <ac:chgData name="Natalie Gonzalez" userId="0c9dd393-d5e9-4ff4-8e71-17b4e2732d3d" providerId="ADAL" clId="{F52FBD8B-0F91-4557-9E85-28B0304921AC}" dt="2023-10-09T03:50:59.984" v="149"/>
          <ac:picMkLst>
            <pc:docMk/>
            <pc:sldMk cId="4163019680" sldId="261"/>
            <ac:picMk id="31" creationId="{6C470675-C63F-E211-AE8B-734B91E27D96}"/>
          </ac:picMkLst>
        </pc:picChg>
        <pc:picChg chg="add mod">
          <ac:chgData name="Natalie Gonzalez" userId="0c9dd393-d5e9-4ff4-8e71-17b4e2732d3d" providerId="ADAL" clId="{F52FBD8B-0F91-4557-9E85-28B0304921AC}" dt="2023-10-09T03:50:59.984" v="149"/>
          <ac:picMkLst>
            <pc:docMk/>
            <pc:sldMk cId="4163019680" sldId="261"/>
            <ac:picMk id="32" creationId="{9F2320E0-B321-3C3A-511D-C51A93A4C285}"/>
          </ac:picMkLst>
        </pc:picChg>
        <pc:picChg chg="add mod">
          <ac:chgData name="Natalie Gonzalez" userId="0c9dd393-d5e9-4ff4-8e71-17b4e2732d3d" providerId="ADAL" clId="{F52FBD8B-0F91-4557-9E85-28B0304921AC}" dt="2023-10-09T03:50:59.984" v="149"/>
          <ac:picMkLst>
            <pc:docMk/>
            <pc:sldMk cId="4163019680" sldId="261"/>
            <ac:picMk id="33" creationId="{8783DE80-835B-B41C-AE6D-70A846BFD762}"/>
          </ac:picMkLst>
        </pc:picChg>
      </pc:sldChg>
      <pc:sldChg chg="addSp delSp modSp mod">
        <pc:chgData name="Natalie Gonzalez" userId="0c9dd393-d5e9-4ff4-8e71-17b4e2732d3d" providerId="ADAL" clId="{F52FBD8B-0F91-4557-9E85-28B0304921AC}" dt="2023-10-09T03:50:11.248" v="139" actId="1076"/>
        <pc:sldMkLst>
          <pc:docMk/>
          <pc:sldMk cId="1247230993" sldId="262"/>
        </pc:sldMkLst>
        <pc:spChg chg="mod">
          <ac:chgData name="Natalie Gonzalez" userId="0c9dd393-d5e9-4ff4-8e71-17b4e2732d3d" providerId="ADAL" clId="{F52FBD8B-0F91-4557-9E85-28B0304921AC}" dt="2023-10-09T03:34:17.076" v="26" actId="1076"/>
          <ac:spMkLst>
            <pc:docMk/>
            <pc:sldMk cId="1247230993" sldId="262"/>
            <ac:spMk id="7" creationId="{357F01E5-09EE-74E6-ACD9-8626C122EC4A}"/>
          </ac:spMkLst>
        </pc:spChg>
        <pc:spChg chg="mod">
          <ac:chgData name="Natalie Gonzalez" userId="0c9dd393-d5e9-4ff4-8e71-17b4e2732d3d" providerId="ADAL" clId="{F52FBD8B-0F91-4557-9E85-28B0304921AC}" dt="2023-10-09T03:34:26.928" v="28" actId="1076"/>
          <ac:spMkLst>
            <pc:docMk/>
            <pc:sldMk cId="1247230993" sldId="262"/>
            <ac:spMk id="10" creationId="{B3B58E80-6C1E-D0CF-99B0-60B3719EFA5D}"/>
          </ac:spMkLst>
        </pc:spChg>
        <pc:spChg chg="add mod">
          <ac:chgData name="Natalie Gonzalez" userId="0c9dd393-d5e9-4ff4-8e71-17b4e2732d3d" providerId="ADAL" clId="{F52FBD8B-0F91-4557-9E85-28B0304921AC}" dt="2023-10-09T03:35:10.833" v="57" actId="20577"/>
          <ac:spMkLst>
            <pc:docMk/>
            <pc:sldMk cId="1247230993" sldId="262"/>
            <ac:spMk id="12" creationId="{86B5106B-8CB0-01DF-1E5F-0ECAE71D112F}"/>
          </ac:spMkLst>
        </pc:spChg>
        <pc:spChg chg="mod">
          <ac:chgData name="Natalie Gonzalez" userId="0c9dd393-d5e9-4ff4-8e71-17b4e2732d3d" providerId="ADAL" clId="{F52FBD8B-0F91-4557-9E85-28B0304921AC}" dt="2023-10-09T03:34:32.536" v="29" actId="1076"/>
          <ac:spMkLst>
            <pc:docMk/>
            <pc:sldMk cId="1247230993" sldId="262"/>
            <ac:spMk id="13" creationId="{A9EC29D5-EC13-CD4D-9335-6872882798D4}"/>
          </ac:spMkLst>
        </pc:spChg>
        <pc:spChg chg="mod">
          <ac:chgData name="Natalie Gonzalez" userId="0c9dd393-d5e9-4ff4-8e71-17b4e2732d3d" providerId="ADAL" clId="{F52FBD8B-0F91-4557-9E85-28B0304921AC}" dt="2023-10-09T03:34:05.887" v="24" actId="1076"/>
          <ac:spMkLst>
            <pc:docMk/>
            <pc:sldMk cId="1247230993" sldId="262"/>
            <ac:spMk id="15" creationId="{ECE6B32F-3CCD-06C7-7CBF-9E4992C81C52}"/>
          </ac:spMkLst>
        </pc:spChg>
        <pc:picChg chg="add del mod">
          <ac:chgData name="Natalie Gonzalez" userId="0c9dd393-d5e9-4ff4-8e71-17b4e2732d3d" providerId="ADAL" clId="{F52FBD8B-0F91-4557-9E85-28B0304921AC}" dt="2023-10-09T03:32:46.707" v="10" actId="931"/>
          <ac:picMkLst>
            <pc:docMk/>
            <pc:sldMk cId="1247230993" sldId="262"/>
            <ac:picMk id="5" creationId="{BB952009-5069-03CE-8F3B-8B07BD0D2DD3}"/>
          </ac:picMkLst>
        </pc:picChg>
        <pc:picChg chg="mod">
          <ac:chgData name="Natalie Gonzalez" userId="0c9dd393-d5e9-4ff4-8e71-17b4e2732d3d" providerId="ADAL" clId="{F52FBD8B-0F91-4557-9E85-28B0304921AC}" dt="2023-10-09T03:33:30.111" v="18" actId="1076"/>
          <ac:picMkLst>
            <pc:docMk/>
            <pc:sldMk cId="1247230993" sldId="262"/>
            <ac:picMk id="8" creationId="{29CF884E-6B16-C6F3-F5CF-948DEAED81E0}"/>
          </ac:picMkLst>
        </pc:picChg>
        <pc:picChg chg="add mod">
          <ac:chgData name="Natalie Gonzalez" userId="0c9dd393-d5e9-4ff4-8e71-17b4e2732d3d" providerId="ADAL" clId="{F52FBD8B-0F91-4557-9E85-28B0304921AC}" dt="2023-10-09T03:33:26.288" v="17" actId="1076"/>
          <ac:picMkLst>
            <pc:docMk/>
            <pc:sldMk cId="1247230993" sldId="262"/>
            <ac:picMk id="9" creationId="{C92213E1-E960-CC63-F2D7-0516A5C72999}"/>
          </ac:picMkLst>
        </pc:picChg>
        <pc:picChg chg="mod">
          <ac:chgData name="Natalie Gonzalez" userId="0c9dd393-d5e9-4ff4-8e71-17b4e2732d3d" providerId="ADAL" clId="{F52FBD8B-0F91-4557-9E85-28B0304921AC}" dt="2023-10-09T03:33:41.247" v="20" actId="1076"/>
          <ac:picMkLst>
            <pc:docMk/>
            <pc:sldMk cId="1247230993" sldId="262"/>
            <ac:picMk id="11" creationId="{DFA65F6F-7A3D-DD19-D858-62CCC0896DAB}"/>
          </ac:picMkLst>
        </pc:picChg>
        <pc:picChg chg="add mod">
          <ac:chgData name="Natalie Gonzalez" userId="0c9dd393-d5e9-4ff4-8e71-17b4e2732d3d" providerId="ADAL" clId="{F52FBD8B-0F91-4557-9E85-28B0304921AC}" dt="2023-10-09T03:50:11.248" v="139" actId="1076"/>
          <ac:picMkLst>
            <pc:docMk/>
            <pc:sldMk cId="1247230993" sldId="262"/>
            <ac:picMk id="16" creationId="{1B8112F2-32D7-984F-CC47-061A7F9D3B81}"/>
          </ac:picMkLst>
        </pc:picChg>
        <pc:picChg chg="del mod">
          <ac:chgData name="Natalie Gonzalez" userId="0c9dd393-d5e9-4ff4-8e71-17b4e2732d3d" providerId="ADAL" clId="{F52FBD8B-0F91-4557-9E85-28B0304921AC}" dt="2023-10-09T03:47:40.161" v="135" actId="478"/>
          <ac:picMkLst>
            <pc:docMk/>
            <pc:sldMk cId="1247230993" sldId="262"/>
            <ac:picMk id="23" creationId="{A755DB2B-C193-7421-AFA4-64B9FB992372}"/>
          </ac:picMkLst>
        </pc:picChg>
        <pc:picChg chg="mod">
          <ac:chgData name="Natalie Gonzalez" userId="0c9dd393-d5e9-4ff4-8e71-17b4e2732d3d" providerId="ADAL" clId="{F52FBD8B-0F91-4557-9E85-28B0304921AC}" dt="2023-10-09T03:33:50.792" v="22" actId="1076"/>
          <ac:picMkLst>
            <pc:docMk/>
            <pc:sldMk cId="1247230993" sldId="262"/>
            <ac:picMk id="25" creationId="{50336225-AAEB-E207-9158-358FB92F6ACC}"/>
          </ac:picMkLst>
        </pc:picChg>
      </pc:sldChg>
      <pc:sldChg chg="modSp add del mod">
        <pc:chgData name="Natalie Gonzalez" userId="0c9dd393-d5e9-4ff4-8e71-17b4e2732d3d" providerId="ADAL" clId="{F52FBD8B-0F91-4557-9E85-28B0304921AC}" dt="2023-10-09T04:37:16.791" v="544" actId="47"/>
        <pc:sldMkLst>
          <pc:docMk/>
          <pc:sldMk cId="1988781659" sldId="263"/>
        </pc:sldMkLst>
        <pc:spChg chg="mod">
          <ac:chgData name="Natalie Gonzalez" userId="0c9dd393-d5e9-4ff4-8e71-17b4e2732d3d" providerId="ADAL" clId="{F52FBD8B-0F91-4557-9E85-28B0304921AC}" dt="2023-10-09T04:05:03.806" v="372" actId="255"/>
          <ac:spMkLst>
            <pc:docMk/>
            <pc:sldMk cId="1988781659" sldId="263"/>
            <ac:spMk id="2" creationId="{419E9463-DCD7-D118-3590-1E5520CAB950}"/>
          </ac:spMkLst>
        </pc:spChg>
        <pc:spChg chg="mod">
          <ac:chgData name="Natalie Gonzalez" userId="0c9dd393-d5e9-4ff4-8e71-17b4e2732d3d" providerId="ADAL" clId="{F52FBD8B-0F91-4557-9E85-28B0304921AC}" dt="2023-10-09T04:04:59.222" v="371" actId="113"/>
          <ac:spMkLst>
            <pc:docMk/>
            <pc:sldMk cId="1988781659" sldId="263"/>
            <ac:spMk id="3" creationId="{6039F133-E970-3526-1168-F21404681579}"/>
          </ac:spMkLst>
        </pc:spChg>
      </pc:sldChg>
      <pc:sldChg chg="delSp modSp add del mod">
        <pc:chgData name="Natalie Gonzalez" userId="0c9dd393-d5e9-4ff4-8e71-17b4e2732d3d" providerId="ADAL" clId="{F52FBD8B-0F91-4557-9E85-28B0304921AC}" dt="2023-10-09T04:37:16.791" v="544" actId="47"/>
        <pc:sldMkLst>
          <pc:docMk/>
          <pc:sldMk cId="4227546559" sldId="264"/>
        </pc:sldMkLst>
        <pc:spChg chg="mod">
          <ac:chgData name="Natalie Gonzalez" userId="0c9dd393-d5e9-4ff4-8e71-17b4e2732d3d" providerId="ADAL" clId="{F52FBD8B-0F91-4557-9E85-28B0304921AC}" dt="2023-10-09T04:05:23.796" v="376" actId="255"/>
          <ac:spMkLst>
            <pc:docMk/>
            <pc:sldMk cId="4227546559" sldId="264"/>
            <ac:spMk id="2" creationId="{10AF13D2-F85B-A2C2-F911-24CFA56B9D46}"/>
          </ac:spMkLst>
        </pc:spChg>
        <pc:spChg chg="mod">
          <ac:chgData name="Natalie Gonzalez" userId="0c9dd393-d5e9-4ff4-8e71-17b4e2732d3d" providerId="ADAL" clId="{F52FBD8B-0F91-4557-9E85-28B0304921AC}" dt="2023-10-09T04:05:40.033" v="381" actId="113"/>
          <ac:spMkLst>
            <pc:docMk/>
            <pc:sldMk cId="4227546559" sldId="264"/>
            <ac:spMk id="3" creationId="{925A1D85-DAF4-F220-306E-247D6ABB2F6E}"/>
          </ac:spMkLst>
        </pc:spChg>
        <pc:spChg chg="del">
          <ac:chgData name="Natalie Gonzalez" userId="0c9dd393-d5e9-4ff4-8e71-17b4e2732d3d" providerId="ADAL" clId="{F52FBD8B-0F91-4557-9E85-28B0304921AC}" dt="2023-10-09T04:24:22.344" v="462" actId="478"/>
          <ac:spMkLst>
            <pc:docMk/>
            <pc:sldMk cId="4227546559" sldId="264"/>
            <ac:spMk id="11" creationId="{E4A6CB20-43A1-7607-40D9-A902067BAA1C}"/>
          </ac:spMkLst>
        </pc:spChg>
      </pc:sldChg>
      <pc:sldChg chg="modSp add del mod">
        <pc:chgData name="Natalie Gonzalez" userId="0c9dd393-d5e9-4ff4-8e71-17b4e2732d3d" providerId="ADAL" clId="{F52FBD8B-0F91-4557-9E85-28B0304921AC}" dt="2023-10-09T04:37:16.791" v="544" actId="47"/>
        <pc:sldMkLst>
          <pc:docMk/>
          <pc:sldMk cId="806551207" sldId="265"/>
        </pc:sldMkLst>
        <pc:spChg chg="mod">
          <ac:chgData name="Natalie Gonzalez" userId="0c9dd393-d5e9-4ff4-8e71-17b4e2732d3d" providerId="ADAL" clId="{F52FBD8B-0F91-4557-9E85-28B0304921AC}" dt="2023-10-09T04:06:10.366" v="400" actId="255"/>
          <ac:spMkLst>
            <pc:docMk/>
            <pc:sldMk cId="806551207" sldId="265"/>
            <ac:spMk id="2" creationId="{4DFFC454-EA2A-D416-EAD1-C4EA8B26C9F7}"/>
          </ac:spMkLst>
        </pc:spChg>
        <pc:spChg chg="mod">
          <ac:chgData name="Natalie Gonzalez" userId="0c9dd393-d5e9-4ff4-8e71-17b4e2732d3d" providerId="ADAL" clId="{F52FBD8B-0F91-4557-9E85-28B0304921AC}" dt="2023-10-09T04:05:59.482" v="389" actId="113"/>
          <ac:spMkLst>
            <pc:docMk/>
            <pc:sldMk cId="806551207" sldId="265"/>
            <ac:spMk id="3" creationId="{1F87D385-4EC2-2BC7-FB6F-953A56EDB53D}"/>
          </ac:spMkLst>
        </pc:spChg>
      </pc:sldChg>
      <pc:sldChg chg="modSp add del mod">
        <pc:chgData name="Natalie Gonzalez" userId="0c9dd393-d5e9-4ff4-8e71-17b4e2732d3d" providerId="ADAL" clId="{F52FBD8B-0F91-4557-9E85-28B0304921AC}" dt="2023-10-09T04:37:16.791" v="544" actId="47"/>
        <pc:sldMkLst>
          <pc:docMk/>
          <pc:sldMk cId="3872844160" sldId="267"/>
        </pc:sldMkLst>
        <pc:spChg chg="mod">
          <ac:chgData name="Natalie Gonzalez" userId="0c9dd393-d5e9-4ff4-8e71-17b4e2732d3d" providerId="ADAL" clId="{F52FBD8B-0F91-4557-9E85-28B0304921AC}" dt="2023-10-09T04:06:48.418" v="428" actId="113"/>
          <ac:spMkLst>
            <pc:docMk/>
            <pc:sldMk cId="3872844160" sldId="267"/>
            <ac:spMk id="2" creationId="{1DD5420E-D469-DC50-DDDA-5837DB75624E}"/>
          </ac:spMkLst>
        </pc:spChg>
        <pc:spChg chg="mod">
          <ac:chgData name="Natalie Gonzalez" userId="0c9dd393-d5e9-4ff4-8e71-17b4e2732d3d" providerId="ADAL" clId="{F52FBD8B-0F91-4557-9E85-28B0304921AC}" dt="2023-10-09T04:06:31.690" v="408" actId="113"/>
          <ac:spMkLst>
            <pc:docMk/>
            <pc:sldMk cId="3872844160" sldId="267"/>
            <ac:spMk id="3" creationId="{26733A78-4E8D-F7CB-002F-236BA589D109}"/>
          </ac:spMkLst>
        </pc:spChg>
      </pc:sldChg>
      <pc:sldChg chg="modSp mod">
        <pc:chgData name="Natalie Gonzalez" userId="0c9dd393-d5e9-4ff4-8e71-17b4e2732d3d" providerId="ADAL" clId="{F52FBD8B-0F91-4557-9E85-28B0304921AC}" dt="2023-10-09T03:59:44.381" v="297" actId="20577"/>
        <pc:sldMkLst>
          <pc:docMk/>
          <pc:sldMk cId="4125968158" sldId="268"/>
        </pc:sldMkLst>
        <pc:spChg chg="mod">
          <ac:chgData name="Natalie Gonzalez" userId="0c9dd393-d5e9-4ff4-8e71-17b4e2732d3d" providerId="ADAL" clId="{F52FBD8B-0F91-4557-9E85-28B0304921AC}" dt="2023-10-09T03:59:44.381" v="297" actId="20577"/>
          <ac:spMkLst>
            <pc:docMk/>
            <pc:sldMk cId="4125968158" sldId="268"/>
            <ac:spMk id="2" creationId="{736739C7-B9DB-23FD-4870-107880D23C0D}"/>
          </ac:spMkLst>
        </pc:spChg>
      </pc:sldChg>
      <pc:sldChg chg="modSp add del mod">
        <pc:chgData name="Natalie Gonzalez" userId="0c9dd393-d5e9-4ff4-8e71-17b4e2732d3d" providerId="ADAL" clId="{F52FBD8B-0F91-4557-9E85-28B0304921AC}" dt="2023-10-09T04:37:16.791" v="544" actId="47"/>
        <pc:sldMkLst>
          <pc:docMk/>
          <pc:sldMk cId="3841541120" sldId="270"/>
        </pc:sldMkLst>
        <pc:spChg chg="mod">
          <ac:chgData name="Natalie Gonzalez" userId="0c9dd393-d5e9-4ff4-8e71-17b4e2732d3d" providerId="ADAL" clId="{F52FBD8B-0F91-4557-9E85-28B0304921AC}" dt="2023-10-09T04:07:13.661" v="441" actId="255"/>
          <ac:spMkLst>
            <pc:docMk/>
            <pc:sldMk cId="3841541120" sldId="270"/>
            <ac:spMk id="2" creationId="{CAED36B1-C6E6-AE35-D00A-AB9E3F2562E7}"/>
          </ac:spMkLst>
        </pc:spChg>
        <pc:spChg chg="mod">
          <ac:chgData name="Natalie Gonzalez" userId="0c9dd393-d5e9-4ff4-8e71-17b4e2732d3d" providerId="ADAL" clId="{F52FBD8B-0F91-4557-9E85-28B0304921AC}" dt="2023-10-09T04:07:01.938" v="434" actId="113"/>
          <ac:spMkLst>
            <pc:docMk/>
            <pc:sldMk cId="3841541120" sldId="270"/>
            <ac:spMk id="3" creationId="{15C70FC8-044F-3CCF-F87C-8A7444452A2D}"/>
          </ac:spMkLst>
        </pc:spChg>
      </pc:sldChg>
      <pc:sldChg chg="addSp delSp modSp mod">
        <pc:chgData name="Natalie Gonzalez" userId="0c9dd393-d5e9-4ff4-8e71-17b4e2732d3d" providerId="ADAL" clId="{F52FBD8B-0F91-4557-9E85-28B0304921AC}" dt="2023-10-09T06:06:29.119" v="1020" actId="20577"/>
        <pc:sldMkLst>
          <pc:docMk/>
          <pc:sldMk cId="1217185315" sldId="271"/>
        </pc:sldMkLst>
        <pc:spChg chg="mod">
          <ac:chgData name="Natalie Gonzalez" userId="0c9dd393-d5e9-4ff4-8e71-17b4e2732d3d" providerId="ADAL" clId="{F52FBD8B-0F91-4557-9E85-28B0304921AC}" dt="2023-10-09T03:55:12.451" v="198" actId="20577"/>
          <ac:spMkLst>
            <pc:docMk/>
            <pc:sldMk cId="1217185315" sldId="271"/>
            <ac:spMk id="2" creationId="{419E9463-DCD7-D118-3590-1E5520CAB950}"/>
          </ac:spMkLst>
        </pc:spChg>
        <pc:spChg chg="del">
          <ac:chgData name="Natalie Gonzalez" userId="0c9dd393-d5e9-4ff4-8e71-17b4e2732d3d" providerId="ADAL" clId="{F52FBD8B-0F91-4557-9E85-28B0304921AC}" dt="2023-10-09T04:08:17.065" v="451" actId="478"/>
          <ac:spMkLst>
            <pc:docMk/>
            <pc:sldMk cId="1217185315" sldId="271"/>
            <ac:spMk id="4" creationId="{2DA6B810-AAF0-BAB7-3317-4987D518EC39}"/>
          </ac:spMkLst>
        </pc:spChg>
        <pc:spChg chg="add mod">
          <ac:chgData name="Natalie Gonzalez" userId="0c9dd393-d5e9-4ff4-8e71-17b4e2732d3d" providerId="ADAL" clId="{F52FBD8B-0F91-4557-9E85-28B0304921AC}" dt="2023-10-09T05:39:55.489" v="875" actId="1076"/>
          <ac:spMkLst>
            <pc:docMk/>
            <pc:sldMk cId="1217185315" sldId="271"/>
            <ac:spMk id="13" creationId="{CC9F425E-030E-F73C-B5EB-C97AAC3CA1EA}"/>
          </ac:spMkLst>
        </pc:spChg>
        <pc:spChg chg="add mod">
          <ac:chgData name="Natalie Gonzalez" userId="0c9dd393-d5e9-4ff4-8e71-17b4e2732d3d" providerId="ADAL" clId="{F52FBD8B-0F91-4557-9E85-28B0304921AC}" dt="2023-10-09T05:39:55.489" v="875" actId="1076"/>
          <ac:spMkLst>
            <pc:docMk/>
            <pc:sldMk cId="1217185315" sldId="271"/>
            <ac:spMk id="14" creationId="{5F541610-E5E6-6FB1-495A-84FF276D8D12}"/>
          </ac:spMkLst>
        </pc:spChg>
        <pc:spChg chg="mod">
          <ac:chgData name="Natalie Gonzalez" userId="0c9dd393-d5e9-4ff4-8e71-17b4e2732d3d" providerId="ADAL" clId="{F52FBD8B-0F91-4557-9E85-28B0304921AC}" dt="2023-10-09T06:06:29.119" v="1020" actId="20577"/>
          <ac:spMkLst>
            <pc:docMk/>
            <pc:sldMk cId="1217185315" sldId="271"/>
            <ac:spMk id="16" creationId="{44A26259-A16A-591E-4BEC-830A0BBC8004}"/>
          </ac:spMkLst>
        </pc:spChg>
        <pc:spChg chg="del">
          <ac:chgData name="Natalie Gonzalez" userId="0c9dd393-d5e9-4ff4-8e71-17b4e2732d3d" providerId="ADAL" clId="{F52FBD8B-0F91-4557-9E85-28B0304921AC}" dt="2023-10-09T04:08:17.065" v="451" actId="478"/>
          <ac:spMkLst>
            <pc:docMk/>
            <pc:sldMk cId="1217185315" sldId="271"/>
            <ac:spMk id="16" creationId="{DC10F0E6-01DD-6843-6F88-4ADFB4D66866}"/>
          </ac:spMkLst>
        </pc:spChg>
        <pc:spChg chg="add mod">
          <ac:chgData name="Natalie Gonzalez" userId="0c9dd393-d5e9-4ff4-8e71-17b4e2732d3d" providerId="ADAL" clId="{F52FBD8B-0F91-4557-9E85-28B0304921AC}" dt="2023-10-09T04:31:31.459" v="513" actId="20577"/>
          <ac:spMkLst>
            <pc:docMk/>
            <pc:sldMk cId="1217185315" sldId="271"/>
            <ac:spMk id="18" creationId="{F29D0270-0FDE-15B0-8652-22FBD4CF2FBA}"/>
          </ac:spMkLst>
        </pc:spChg>
        <pc:spChg chg="del">
          <ac:chgData name="Natalie Gonzalez" userId="0c9dd393-d5e9-4ff4-8e71-17b4e2732d3d" providerId="ADAL" clId="{F52FBD8B-0F91-4557-9E85-28B0304921AC}" dt="2023-10-09T04:08:17.065" v="451" actId="478"/>
          <ac:spMkLst>
            <pc:docMk/>
            <pc:sldMk cId="1217185315" sldId="271"/>
            <ac:spMk id="22" creationId="{04BFBCBF-8019-4845-09F2-B54B370E4C3F}"/>
          </ac:spMkLst>
        </pc:spChg>
        <pc:spChg chg="del">
          <ac:chgData name="Natalie Gonzalez" userId="0c9dd393-d5e9-4ff4-8e71-17b4e2732d3d" providerId="ADAL" clId="{F52FBD8B-0F91-4557-9E85-28B0304921AC}" dt="2023-10-09T04:08:17.065" v="451" actId="478"/>
          <ac:spMkLst>
            <pc:docMk/>
            <pc:sldMk cId="1217185315" sldId="271"/>
            <ac:spMk id="24" creationId="{1428E613-5C29-A1D3-15DF-E6C66AD63B48}"/>
          </ac:spMkLst>
        </pc:spChg>
        <pc:spChg chg="add mod">
          <ac:chgData name="Natalie Gonzalez" userId="0c9dd393-d5e9-4ff4-8e71-17b4e2732d3d" providerId="ADAL" clId="{F52FBD8B-0F91-4557-9E85-28B0304921AC}" dt="2023-10-09T05:39:55.489" v="875" actId="1076"/>
          <ac:spMkLst>
            <pc:docMk/>
            <pc:sldMk cId="1217185315" sldId="271"/>
            <ac:spMk id="25" creationId="{477B75DF-114A-9858-32AF-D52BBF33D285}"/>
          </ac:spMkLst>
        </pc:spChg>
        <pc:spChg chg="del">
          <ac:chgData name="Natalie Gonzalez" userId="0c9dd393-d5e9-4ff4-8e71-17b4e2732d3d" providerId="ADAL" clId="{F52FBD8B-0F91-4557-9E85-28B0304921AC}" dt="2023-10-09T04:08:17.065" v="451" actId="478"/>
          <ac:spMkLst>
            <pc:docMk/>
            <pc:sldMk cId="1217185315" sldId="271"/>
            <ac:spMk id="25" creationId="{53F2077B-55B4-CDC7-94A7-57F688F20569}"/>
          </ac:spMkLst>
        </pc:spChg>
        <pc:spChg chg="add mod">
          <ac:chgData name="Natalie Gonzalez" userId="0c9dd393-d5e9-4ff4-8e71-17b4e2732d3d" providerId="ADAL" clId="{F52FBD8B-0F91-4557-9E85-28B0304921AC}" dt="2023-10-09T05:39:55.489" v="875" actId="1076"/>
          <ac:spMkLst>
            <pc:docMk/>
            <pc:sldMk cId="1217185315" sldId="271"/>
            <ac:spMk id="84" creationId="{F0F83020-6689-D31C-021A-BB6E22CF424C}"/>
          </ac:spMkLst>
        </pc:spChg>
        <pc:graphicFrameChg chg="add del mod">
          <ac:chgData name="Natalie Gonzalez" userId="0c9dd393-d5e9-4ff4-8e71-17b4e2732d3d" providerId="ADAL" clId="{F52FBD8B-0F91-4557-9E85-28B0304921AC}" dt="2023-10-09T04:29:13.914" v="465"/>
          <ac:graphicFrameMkLst>
            <pc:docMk/>
            <pc:sldMk cId="1217185315" sldId="271"/>
            <ac:graphicFrameMk id="19" creationId="{8193F83B-4087-C0B5-DA51-9CE7BAD6F78C}"/>
          </ac:graphicFrameMkLst>
        </pc:graphicFrameChg>
        <pc:graphicFrameChg chg="add del mod">
          <ac:chgData name="Natalie Gonzalez" userId="0c9dd393-d5e9-4ff4-8e71-17b4e2732d3d" providerId="ADAL" clId="{F52FBD8B-0F91-4557-9E85-28B0304921AC}" dt="2023-10-09T04:29:55.434" v="471"/>
          <ac:graphicFrameMkLst>
            <pc:docMk/>
            <pc:sldMk cId="1217185315" sldId="271"/>
            <ac:graphicFrameMk id="20" creationId="{EB5F9896-FFB1-7858-73B7-7B48A319A99F}"/>
          </ac:graphicFrameMkLst>
        </pc:graphicFrameChg>
        <pc:picChg chg="mod modCrop">
          <ac:chgData name="Natalie Gonzalez" userId="0c9dd393-d5e9-4ff4-8e71-17b4e2732d3d" providerId="ADAL" clId="{F52FBD8B-0F91-4557-9E85-28B0304921AC}" dt="2023-10-09T05:26:22.445" v="763" actId="732"/>
          <ac:picMkLst>
            <pc:docMk/>
            <pc:sldMk cId="1217185315" sldId="271"/>
            <ac:picMk id="4" creationId="{47764A96-F20E-D7DA-7153-2E5EFF416D9B}"/>
          </ac:picMkLst>
        </pc:picChg>
        <pc:picChg chg="add mod">
          <ac:chgData name="Natalie Gonzalez" userId="0c9dd393-d5e9-4ff4-8e71-17b4e2732d3d" providerId="ADAL" clId="{F52FBD8B-0F91-4557-9E85-28B0304921AC}" dt="2023-10-09T04:01:53.184" v="319"/>
          <ac:picMkLst>
            <pc:docMk/>
            <pc:sldMk cId="1217185315" sldId="271"/>
            <ac:picMk id="5" creationId="{0BCC5F06-00EC-EF53-CF8F-180A84DDF6DA}"/>
          </ac:picMkLst>
        </pc:picChg>
        <pc:picChg chg="mod modCrop">
          <ac:chgData name="Natalie Gonzalez" userId="0c9dd393-d5e9-4ff4-8e71-17b4e2732d3d" providerId="ADAL" clId="{F52FBD8B-0F91-4557-9E85-28B0304921AC}" dt="2023-10-09T05:27:23.542" v="773" actId="1076"/>
          <ac:picMkLst>
            <pc:docMk/>
            <pc:sldMk cId="1217185315" sldId="271"/>
            <ac:picMk id="6" creationId="{5C49233B-3466-251C-9D35-6544CC0D1379}"/>
          </ac:picMkLst>
        </pc:picChg>
        <pc:picChg chg="add mod">
          <ac:chgData name="Natalie Gonzalez" userId="0c9dd393-d5e9-4ff4-8e71-17b4e2732d3d" providerId="ADAL" clId="{F52FBD8B-0F91-4557-9E85-28B0304921AC}" dt="2023-10-09T04:01:53.184" v="319"/>
          <ac:picMkLst>
            <pc:docMk/>
            <pc:sldMk cId="1217185315" sldId="271"/>
            <ac:picMk id="7" creationId="{CF3AC33C-AC34-A00F-7160-B25E5FF98C4A}"/>
          </ac:picMkLst>
        </pc:picChg>
        <pc:picChg chg="add mod">
          <ac:chgData name="Natalie Gonzalez" userId="0c9dd393-d5e9-4ff4-8e71-17b4e2732d3d" providerId="ADAL" clId="{F52FBD8B-0F91-4557-9E85-28B0304921AC}" dt="2023-10-09T04:01:53.184" v="319"/>
          <ac:picMkLst>
            <pc:docMk/>
            <pc:sldMk cId="1217185315" sldId="271"/>
            <ac:picMk id="9" creationId="{02B42EB7-B21A-22A5-D83B-291068BD478C}"/>
          </ac:picMkLst>
        </pc:picChg>
        <pc:picChg chg="add mod">
          <ac:chgData name="Natalie Gonzalez" userId="0c9dd393-d5e9-4ff4-8e71-17b4e2732d3d" providerId="ADAL" clId="{F52FBD8B-0F91-4557-9E85-28B0304921AC}" dt="2023-10-09T04:01:53.184" v="319"/>
          <ac:picMkLst>
            <pc:docMk/>
            <pc:sldMk cId="1217185315" sldId="271"/>
            <ac:picMk id="10" creationId="{508ABA0E-3C96-6812-B22C-FA5D7A367F1B}"/>
          </ac:picMkLst>
        </pc:picChg>
        <pc:picChg chg="add mod">
          <ac:chgData name="Natalie Gonzalez" userId="0c9dd393-d5e9-4ff4-8e71-17b4e2732d3d" providerId="ADAL" clId="{F52FBD8B-0F91-4557-9E85-28B0304921AC}" dt="2023-10-09T04:01:53.184" v="319"/>
          <ac:picMkLst>
            <pc:docMk/>
            <pc:sldMk cId="1217185315" sldId="271"/>
            <ac:picMk id="11" creationId="{2584ABF6-D447-2E96-2913-5F6BCD418B70}"/>
          </ac:picMkLst>
        </pc:picChg>
        <pc:picChg chg="del">
          <ac:chgData name="Natalie Gonzalez" userId="0c9dd393-d5e9-4ff4-8e71-17b4e2732d3d" providerId="ADAL" clId="{F52FBD8B-0F91-4557-9E85-28B0304921AC}" dt="2023-10-09T04:01:52.710" v="318" actId="478"/>
          <ac:picMkLst>
            <pc:docMk/>
            <pc:sldMk cId="1217185315" sldId="271"/>
            <ac:picMk id="14" creationId="{51C3756E-665E-A2DE-7FEA-31ED8F837644}"/>
          </ac:picMkLst>
        </pc:picChg>
        <pc:picChg chg="del">
          <ac:chgData name="Natalie Gonzalez" userId="0c9dd393-d5e9-4ff4-8e71-17b4e2732d3d" providerId="ADAL" clId="{F52FBD8B-0F91-4557-9E85-28B0304921AC}" dt="2023-10-09T04:01:52.710" v="318" actId="478"/>
          <ac:picMkLst>
            <pc:docMk/>
            <pc:sldMk cId="1217185315" sldId="271"/>
            <ac:picMk id="15" creationId="{D18ABF08-0A8C-B003-7235-A18249A4D555}"/>
          </ac:picMkLst>
        </pc:picChg>
        <pc:picChg chg="del">
          <ac:chgData name="Natalie Gonzalez" userId="0c9dd393-d5e9-4ff4-8e71-17b4e2732d3d" providerId="ADAL" clId="{F52FBD8B-0F91-4557-9E85-28B0304921AC}" dt="2023-10-09T04:01:52.710" v="318" actId="478"/>
          <ac:picMkLst>
            <pc:docMk/>
            <pc:sldMk cId="1217185315" sldId="271"/>
            <ac:picMk id="32" creationId="{FB293DA6-3D83-1706-881F-2B4F61F57D1E}"/>
          </ac:picMkLst>
        </pc:picChg>
        <pc:picChg chg="del">
          <ac:chgData name="Natalie Gonzalez" userId="0c9dd393-d5e9-4ff4-8e71-17b4e2732d3d" providerId="ADAL" clId="{F52FBD8B-0F91-4557-9E85-28B0304921AC}" dt="2023-10-09T04:01:52.710" v="318" actId="478"/>
          <ac:picMkLst>
            <pc:docMk/>
            <pc:sldMk cId="1217185315" sldId="271"/>
            <ac:picMk id="33" creationId="{4609C1DB-CAEA-E05A-7FBF-373E4D94928F}"/>
          </ac:picMkLst>
        </pc:picChg>
        <pc:cxnChg chg="del">
          <ac:chgData name="Natalie Gonzalez" userId="0c9dd393-d5e9-4ff4-8e71-17b4e2732d3d" providerId="ADAL" clId="{F52FBD8B-0F91-4557-9E85-28B0304921AC}" dt="2023-10-09T04:08:17.065" v="451" actId="478"/>
          <ac:cxnSpMkLst>
            <pc:docMk/>
            <pc:sldMk cId="1217185315" sldId="271"/>
            <ac:cxnSpMk id="6" creationId="{BFB551A9-3412-6E55-D77D-0C3CF613A166}"/>
          </ac:cxnSpMkLst>
        </pc:cxnChg>
        <pc:cxnChg chg="del">
          <ac:chgData name="Natalie Gonzalez" userId="0c9dd393-d5e9-4ff4-8e71-17b4e2732d3d" providerId="ADAL" clId="{F52FBD8B-0F91-4557-9E85-28B0304921AC}" dt="2023-10-09T04:08:17.065" v="451" actId="478"/>
          <ac:cxnSpMkLst>
            <pc:docMk/>
            <pc:sldMk cId="1217185315" sldId="271"/>
            <ac:cxnSpMk id="12" creationId="{747F4679-2C39-AB2E-159E-111C6AB6A7B1}"/>
          </ac:cxnSpMkLst>
        </pc:cxnChg>
        <pc:cxnChg chg="add mod">
          <ac:chgData name="Natalie Gonzalez" userId="0c9dd393-d5e9-4ff4-8e71-17b4e2732d3d" providerId="ADAL" clId="{F52FBD8B-0F91-4557-9E85-28B0304921AC}" dt="2023-10-09T05:46:11.050" v="946" actId="14100"/>
          <ac:cxnSpMkLst>
            <pc:docMk/>
            <pc:sldMk cId="1217185315" sldId="271"/>
            <ac:cxnSpMk id="12" creationId="{964DA98C-11CF-CE30-D753-39E58437AD36}"/>
          </ac:cxnSpMkLst>
        </pc:cxnChg>
        <pc:cxnChg chg="add mod">
          <ac:chgData name="Natalie Gonzalez" userId="0c9dd393-d5e9-4ff4-8e71-17b4e2732d3d" providerId="ADAL" clId="{F52FBD8B-0F91-4557-9E85-28B0304921AC}" dt="2023-10-09T05:47:35.683" v="953" actId="14100"/>
          <ac:cxnSpMkLst>
            <pc:docMk/>
            <pc:sldMk cId="1217185315" sldId="271"/>
            <ac:cxnSpMk id="15" creationId="{2C086E8B-4F69-5472-47A8-CBC14E568D1A}"/>
          </ac:cxnSpMkLst>
        </pc:cxnChg>
        <pc:cxnChg chg="del">
          <ac:chgData name="Natalie Gonzalez" userId="0c9dd393-d5e9-4ff4-8e71-17b4e2732d3d" providerId="ADAL" clId="{F52FBD8B-0F91-4557-9E85-28B0304921AC}" dt="2023-10-09T04:08:17.065" v="451" actId="478"/>
          <ac:cxnSpMkLst>
            <pc:docMk/>
            <pc:sldMk cId="1217185315" sldId="271"/>
            <ac:cxnSpMk id="17" creationId="{264859B1-6697-A886-27C5-071FA45FB229}"/>
          </ac:cxnSpMkLst>
        </pc:cxnChg>
        <pc:cxnChg chg="add mod">
          <ac:chgData name="Natalie Gonzalez" userId="0c9dd393-d5e9-4ff4-8e71-17b4e2732d3d" providerId="ADAL" clId="{F52FBD8B-0F91-4557-9E85-28B0304921AC}" dt="2023-10-09T05:46:51.163" v="952" actId="14100"/>
          <ac:cxnSpMkLst>
            <pc:docMk/>
            <pc:sldMk cId="1217185315" sldId="271"/>
            <ac:cxnSpMk id="23" creationId="{9C32CAAE-3EB1-A510-B7C7-7F592AD0E4BD}"/>
          </ac:cxnSpMkLst>
        </pc:cxnChg>
        <pc:cxnChg chg="add mod">
          <ac:chgData name="Natalie Gonzalez" userId="0c9dd393-d5e9-4ff4-8e71-17b4e2732d3d" providerId="ADAL" clId="{F52FBD8B-0F91-4557-9E85-28B0304921AC}" dt="2023-10-09T05:48:19.779" v="961" actId="14100"/>
          <ac:cxnSpMkLst>
            <pc:docMk/>
            <pc:sldMk cId="1217185315" sldId="271"/>
            <ac:cxnSpMk id="29" creationId="{3692F2FF-3CDA-C556-9889-871785CD746F}"/>
          </ac:cxnSpMkLst>
        </pc:cxnChg>
        <pc:cxnChg chg="del">
          <ac:chgData name="Natalie Gonzalez" userId="0c9dd393-d5e9-4ff4-8e71-17b4e2732d3d" providerId="ADAL" clId="{F52FBD8B-0F91-4557-9E85-28B0304921AC}" dt="2023-10-09T04:08:17.065" v="451" actId="478"/>
          <ac:cxnSpMkLst>
            <pc:docMk/>
            <pc:sldMk cId="1217185315" sldId="271"/>
            <ac:cxnSpMk id="29" creationId="{6166D417-3063-1DCD-6753-716D8657692A}"/>
          </ac:cxnSpMkLst>
        </pc:cxnChg>
        <pc:cxnChg chg="add del mod">
          <ac:chgData name="Natalie Gonzalez" userId="0c9dd393-d5e9-4ff4-8e71-17b4e2732d3d" providerId="ADAL" clId="{F52FBD8B-0F91-4557-9E85-28B0304921AC}" dt="2023-10-09T05:29:35.081" v="799"/>
          <ac:cxnSpMkLst>
            <pc:docMk/>
            <pc:sldMk cId="1217185315" sldId="271"/>
            <ac:cxnSpMk id="34" creationId="{EEC12F1E-D2CD-F6EA-DEC6-A5C993B3F807}"/>
          </ac:cxnSpMkLst>
        </pc:cxnChg>
        <pc:cxnChg chg="add mod">
          <ac:chgData name="Natalie Gonzalez" userId="0c9dd393-d5e9-4ff4-8e71-17b4e2732d3d" providerId="ADAL" clId="{F52FBD8B-0F91-4557-9E85-28B0304921AC}" dt="2023-10-09T05:45:25.178" v="935" actId="14100"/>
          <ac:cxnSpMkLst>
            <pc:docMk/>
            <pc:sldMk cId="1217185315" sldId="271"/>
            <ac:cxnSpMk id="35" creationId="{40195C91-B073-5960-9A41-2E129E2ED2B3}"/>
          </ac:cxnSpMkLst>
        </pc:cxnChg>
        <pc:cxnChg chg="add del mod">
          <ac:chgData name="Natalie Gonzalez" userId="0c9dd393-d5e9-4ff4-8e71-17b4e2732d3d" providerId="ADAL" clId="{F52FBD8B-0F91-4557-9E85-28B0304921AC}" dt="2023-10-09T05:30:05.590" v="809" actId="478"/>
          <ac:cxnSpMkLst>
            <pc:docMk/>
            <pc:sldMk cId="1217185315" sldId="271"/>
            <ac:cxnSpMk id="36" creationId="{6D8B048F-DF7A-ACAB-EE9C-FC37830462FD}"/>
          </ac:cxnSpMkLst>
        </pc:cxnChg>
        <pc:cxnChg chg="add del mod">
          <ac:chgData name="Natalie Gonzalez" userId="0c9dd393-d5e9-4ff4-8e71-17b4e2732d3d" providerId="ADAL" clId="{F52FBD8B-0F91-4557-9E85-28B0304921AC}" dt="2023-10-09T05:30:01.918" v="808" actId="478"/>
          <ac:cxnSpMkLst>
            <pc:docMk/>
            <pc:sldMk cId="1217185315" sldId="271"/>
            <ac:cxnSpMk id="37" creationId="{18F3D30E-94E4-9B87-AEE1-699F2A68FC4B}"/>
          </ac:cxnSpMkLst>
        </pc:cxnChg>
        <pc:cxnChg chg="del">
          <ac:chgData name="Natalie Gonzalez" userId="0c9dd393-d5e9-4ff4-8e71-17b4e2732d3d" providerId="ADAL" clId="{F52FBD8B-0F91-4557-9E85-28B0304921AC}" dt="2023-10-09T04:08:17.065" v="451" actId="478"/>
          <ac:cxnSpMkLst>
            <pc:docMk/>
            <pc:sldMk cId="1217185315" sldId="271"/>
            <ac:cxnSpMk id="37" creationId="{80F17C3B-229C-D4D4-EB48-CDBE6938FA2D}"/>
          </ac:cxnSpMkLst>
        </pc:cxnChg>
        <pc:cxnChg chg="add del mod">
          <ac:chgData name="Natalie Gonzalez" userId="0c9dd393-d5e9-4ff4-8e71-17b4e2732d3d" providerId="ADAL" clId="{F52FBD8B-0F91-4557-9E85-28B0304921AC}" dt="2023-10-09T05:30:07.422" v="810" actId="478"/>
          <ac:cxnSpMkLst>
            <pc:docMk/>
            <pc:sldMk cId="1217185315" sldId="271"/>
            <ac:cxnSpMk id="38" creationId="{FC54D975-FE34-15F4-86E1-F0AFCA17FEC4}"/>
          </ac:cxnSpMkLst>
        </pc:cxnChg>
        <pc:cxnChg chg="del">
          <ac:chgData name="Natalie Gonzalez" userId="0c9dd393-d5e9-4ff4-8e71-17b4e2732d3d" providerId="ADAL" clId="{F52FBD8B-0F91-4557-9E85-28B0304921AC}" dt="2023-10-09T04:08:17.065" v="451" actId="478"/>
          <ac:cxnSpMkLst>
            <pc:docMk/>
            <pc:sldMk cId="1217185315" sldId="271"/>
            <ac:cxnSpMk id="51" creationId="{9EED544C-1300-4FA9-CD8A-E5081243C3EA}"/>
          </ac:cxnSpMkLst>
        </pc:cxnChg>
        <pc:cxnChg chg="add del mod">
          <ac:chgData name="Natalie Gonzalez" userId="0c9dd393-d5e9-4ff4-8e71-17b4e2732d3d" providerId="ADAL" clId="{F52FBD8B-0F91-4557-9E85-28B0304921AC}" dt="2023-10-09T05:29:59.406" v="807" actId="478"/>
          <ac:cxnSpMkLst>
            <pc:docMk/>
            <pc:sldMk cId="1217185315" sldId="271"/>
            <ac:cxnSpMk id="51" creationId="{B9D655F8-0CA3-8D46-A420-C5BBD8849F9B}"/>
          </ac:cxnSpMkLst>
        </pc:cxnChg>
        <pc:cxnChg chg="add del mod">
          <ac:chgData name="Natalie Gonzalez" userId="0c9dd393-d5e9-4ff4-8e71-17b4e2732d3d" providerId="ADAL" clId="{F52FBD8B-0F91-4557-9E85-28B0304921AC}" dt="2023-10-09T05:29:59.406" v="807" actId="478"/>
          <ac:cxnSpMkLst>
            <pc:docMk/>
            <pc:sldMk cId="1217185315" sldId="271"/>
            <ac:cxnSpMk id="52" creationId="{8D406527-0DEA-D114-CB33-90F7B7C6DA4F}"/>
          </ac:cxnSpMkLst>
        </pc:cxnChg>
        <pc:cxnChg chg="add del mod">
          <ac:chgData name="Natalie Gonzalez" userId="0c9dd393-d5e9-4ff4-8e71-17b4e2732d3d" providerId="ADAL" clId="{F52FBD8B-0F91-4557-9E85-28B0304921AC}" dt="2023-10-09T05:29:59.406" v="807" actId="478"/>
          <ac:cxnSpMkLst>
            <pc:docMk/>
            <pc:sldMk cId="1217185315" sldId="271"/>
            <ac:cxnSpMk id="53" creationId="{A5AA4042-7EC1-378B-8B43-15A2180C15DF}"/>
          </ac:cxnSpMkLst>
        </pc:cxnChg>
        <pc:cxnChg chg="add del mod">
          <ac:chgData name="Natalie Gonzalez" userId="0c9dd393-d5e9-4ff4-8e71-17b4e2732d3d" providerId="ADAL" clId="{F52FBD8B-0F91-4557-9E85-28B0304921AC}" dt="2023-10-09T05:29:59.406" v="807" actId="478"/>
          <ac:cxnSpMkLst>
            <pc:docMk/>
            <pc:sldMk cId="1217185315" sldId="271"/>
            <ac:cxnSpMk id="54" creationId="{23D2910E-9E49-90A5-C74D-E1EC68D0AAB3}"/>
          </ac:cxnSpMkLst>
        </pc:cxnChg>
        <pc:cxnChg chg="add mod">
          <ac:chgData name="Natalie Gonzalez" userId="0c9dd393-d5e9-4ff4-8e71-17b4e2732d3d" providerId="ADAL" clId="{F52FBD8B-0F91-4557-9E85-28B0304921AC}" dt="2023-10-09T05:45:22.585" v="934" actId="14100"/>
          <ac:cxnSpMkLst>
            <pc:docMk/>
            <pc:sldMk cId="1217185315" sldId="271"/>
            <ac:cxnSpMk id="55" creationId="{9D41365F-073C-F472-0553-DE5C4E5E93DF}"/>
          </ac:cxnSpMkLst>
        </pc:cxnChg>
        <pc:cxnChg chg="add mod">
          <ac:chgData name="Natalie Gonzalez" userId="0c9dd393-d5e9-4ff4-8e71-17b4e2732d3d" providerId="ADAL" clId="{F52FBD8B-0F91-4557-9E85-28B0304921AC}" dt="2023-10-09T05:45:43.579" v="939" actId="14100"/>
          <ac:cxnSpMkLst>
            <pc:docMk/>
            <pc:sldMk cId="1217185315" sldId="271"/>
            <ac:cxnSpMk id="59" creationId="{FD472845-52E8-E6B0-16A5-335FBD682DB0}"/>
          </ac:cxnSpMkLst>
        </pc:cxnChg>
        <pc:cxnChg chg="add mod">
          <ac:chgData name="Natalie Gonzalez" userId="0c9dd393-d5e9-4ff4-8e71-17b4e2732d3d" providerId="ADAL" clId="{F52FBD8B-0F91-4557-9E85-28B0304921AC}" dt="2023-10-09T05:45:46.179" v="940" actId="14100"/>
          <ac:cxnSpMkLst>
            <pc:docMk/>
            <pc:sldMk cId="1217185315" sldId="271"/>
            <ac:cxnSpMk id="60" creationId="{EB9B7F1E-5BAE-CFD3-F5F4-BCE15BEF85D1}"/>
          </ac:cxnSpMkLst>
        </pc:cxnChg>
        <pc:cxnChg chg="add mod">
          <ac:chgData name="Natalie Gonzalez" userId="0c9dd393-d5e9-4ff4-8e71-17b4e2732d3d" providerId="ADAL" clId="{F52FBD8B-0F91-4557-9E85-28B0304921AC}" dt="2023-10-09T05:45:35.825" v="938" actId="14100"/>
          <ac:cxnSpMkLst>
            <pc:docMk/>
            <pc:sldMk cId="1217185315" sldId="271"/>
            <ac:cxnSpMk id="66" creationId="{605B36A6-D060-0754-2396-61AEB0578F70}"/>
          </ac:cxnSpMkLst>
        </pc:cxnChg>
        <pc:cxnChg chg="add mod">
          <ac:chgData name="Natalie Gonzalez" userId="0c9dd393-d5e9-4ff4-8e71-17b4e2732d3d" providerId="ADAL" clId="{F52FBD8B-0F91-4557-9E85-28B0304921AC}" dt="2023-10-09T05:45:33.202" v="937" actId="14100"/>
          <ac:cxnSpMkLst>
            <pc:docMk/>
            <pc:sldMk cId="1217185315" sldId="271"/>
            <ac:cxnSpMk id="68" creationId="{8E13D6AD-6AC2-968B-1E35-530022D6AE9F}"/>
          </ac:cxnSpMkLst>
        </pc:cxnChg>
        <pc:cxnChg chg="add mod">
          <ac:chgData name="Natalie Gonzalez" userId="0c9dd393-d5e9-4ff4-8e71-17b4e2732d3d" providerId="ADAL" clId="{F52FBD8B-0F91-4557-9E85-28B0304921AC}" dt="2023-10-09T05:46:42.706" v="950" actId="14100"/>
          <ac:cxnSpMkLst>
            <pc:docMk/>
            <pc:sldMk cId="1217185315" sldId="271"/>
            <ac:cxnSpMk id="73" creationId="{A8C3D08E-C9F6-82CF-D3A6-74E82904D3D9}"/>
          </ac:cxnSpMkLst>
        </pc:cxnChg>
        <pc:cxnChg chg="add mod">
          <ac:chgData name="Natalie Gonzalez" userId="0c9dd393-d5e9-4ff4-8e71-17b4e2732d3d" providerId="ADAL" clId="{F52FBD8B-0F91-4557-9E85-28B0304921AC}" dt="2023-10-09T05:46:45.602" v="951" actId="14100"/>
          <ac:cxnSpMkLst>
            <pc:docMk/>
            <pc:sldMk cId="1217185315" sldId="271"/>
            <ac:cxnSpMk id="74" creationId="{571C6E08-1256-81E3-C657-D2CDE827C811}"/>
          </ac:cxnSpMkLst>
        </pc:cxnChg>
        <pc:cxnChg chg="add del mod">
          <ac:chgData name="Natalie Gonzalez" userId="0c9dd393-d5e9-4ff4-8e71-17b4e2732d3d" providerId="ADAL" clId="{F52FBD8B-0F91-4557-9E85-28B0304921AC}" dt="2023-10-09T05:48:52.771" v="966" actId="478"/>
          <ac:cxnSpMkLst>
            <pc:docMk/>
            <pc:sldMk cId="1217185315" sldId="271"/>
            <ac:cxnSpMk id="86" creationId="{A99414B9-7289-657B-B19D-954B201FF425}"/>
          </ac:cxnSpMkLst>
        </pc:cxnChg>
        <pc:cxnChg chg="add mod">
          <ac:chgData name="Natalie Gonzalez" userId="0c9dd393-d5e9-4ff4-8e71-17b4e2732d3d" providerId="ADAL" clId="{F52FBD8B-0F91-4557-9E85-28B0304921AC}" dt="2023-10-09T05:42:13.771" v="902" actId="571"/>
          <ac:cxnSpMkLst>
            <pc:docMk/>
            <pc:sldMk cId="1217185315" sldId="271"/>
            <ac:cxnSpMk id="104" creationId="{BD6177D8-08D9-E9DD-6695-0F137892C70F}"/>
          </ac:cxnSpMkLst>
        </pc:cxnChg>
        <pc:cxnChg chg="add mod">
          <ac:chgData name="Natalie Gonzalez" userId="0c9dd393-d5e9-4ff4-8e71-17b4e2732d3d" providerId="ADAL" clId="{F52FBD8B-0F91-4557-9E85-28B0304921AC}" dt="2023-10-09T05:48:32.242" v="963" actId="14100"/>
          <ac:cxnSpMkLst>
            <pc:docMk/>
            <pc:sldMk cId="1217185315" sldId="271"/>
            <ac:cxnSpMk id="117" creationId="{D54357F0-4375-CBB6-F6D0-BB3DCEE8570A}"/>
          </ac:cxnSpMkLst>
        </pc:cxnChg>
        <pc:cxnChg chg="add mod">
          <ac:chgData name="Natalie Gonzalez" userId="0c9dd393-d5e9-4ff4-8e71-17b4e2732d3d" providerId="ADAL" clId="{F52FBD8B-0F91-4557-9E85-28B0304921AC}" dt="2023-10-09T05:48:45.194" v="965" actId="14100"/>
          <ac:cxnSpMkLst>
            <pc:docMk/>
            <pc:sldMk cId="1217185315" sldId="271"/>
            <ac:cxnSpMk id="122" creationId="{92CA398E-B253-0986-45B7-C045C75B6A1B}"/>
          </ac:cxnSpMkLst>
        </pc:cxnChg>
        <pc:cxnChg chg="add mod">
          <ac:chgData name="Natalie Gonzalez" userId="0c9dd393-d5e9-4ff4-8e71-17b4e2732d3d" providerId="ADAL" clId="{F52FBD8B-0F91-4557-9E85-28B0304921AC}" dt="2023-10-09T05:48:39.523" v="964" actId="14100"/>
          <ac:cxnSpMkLst>
            <pc:docMk/>
            <pc:sldMk cId="1217185315" sldId="271"/>
            <ac:cxnSpMk id="125" creationId="{157B60E8-92B7-0EC6-AE21-48D0E9EBC4B4}"/>
          </ac:cxnSpMkLst>
        </pc:cxnChg>
        <pc:cxnChg chg="add mod">
          <ac:chgData name="Natalie Gonzalez" userId="0c9dd393-d5e9-4ff4-8e71-17b4e2732d3d" providerId="ADAL" clId="{F52FBD8B-0F91-4557-9E85-28B0304921AC}" dt="2023-10-09T05:47:58.082" v="957" actId="14100"/>
          <ac:cxnSpMkLst>
            <pc:docMk/>
            <pc:sldMk cId="1217185315" sldId="271"/>
            <ac:cxnSpMk id="147" creationId="{389EA9ED-F91C-CF1C-D467-E02ED2E40CD9}"/>
          </ac:cxnSpMkLst>
        </pc:cxnChg>
      </pc:sldChg>
      <pc:sldChg chg="addSp delSp modSp mod">
        <pc:chgData name="Natalie Gonzalez" userId="0c9dd393-d5e9-4ff4-8e71-17b4e2732d3d" providerId="ADAL" clId="{F52FBD8B-0F91-4557-9E85-28B0304921AC}" dt="2023-10-09T06:07:05.871" v="1035" actId="20577"/>
        <pc:sldMkLst>
          <pc:docMk/>
          <pc:sldMk cId="3871593016" sldId="273"/>
        </pc:sldMkLst>
        <pc:spChg chg="mod">
          <ac:chgData name="Natalie Gonzalez" userId="0c9dd393-d5e9-4ff4-8e71-17b4e2732d3d" providerId="ADAL" clId="{F52FBD8B-0F91-4557-9E85-28B0304921AC}" dt="2023-10-09T03:55:16.603" v="202" actId="20577"/>
          <ac:spMkLst>
            <pc:docMk/>
            <pc:sldMk cId="3871593016" sldId="273"/>
            <ac:spMk id="2" creationId="{419E9463-DCD7-D118-3590-1E5520CAB950}"/>
          </ac:spMkLst>
        </pc:spChg>
        <pc:spChg chg="del">
          <ac:chgData name="Natalie Gonzalez" userId="0c9dd393-d5e9-4ff4-8e71-17b4e2732d3d" providerId="ADAL" clId="{F52FBD8B-0F91-4557-9E85-28B0304921AC}" dt="2023-10-09T04:08:31.793" v="452" actId="478"/>
          <ac:spMkLst>
            <pc:docMk/>
            <pc:sldMk cId="3871593016" sldId="273"/>
            <ac:spMk id="9" creationId="{24B0DB58-AF33-144D-A4D9-243A2DE7DAC2}"/>
          </ac:spMkLst>
        </pc:spChg>
        <pc:spChg chg="add mod">
          <ac:chgData name="Natalie Gonzalez" userId="0c9dd393-d5e9-4ff4-8e71-17b4e2732d3d" providerId="ADAL" clId="{F52FBD8B-0F91-4557-9E85-28B0304921AC}" dt="2023-10-09T05:49:44.771" v="970" actId="1076"/>
          <ac:spMkLst>
            <pc:docMk/>
            <pc:sldMk cId="3871593016" sldId="273"/>
            <ac:spMk id="9" creationId="{5346FE75-8022-5749-A39F-503B7D4AD2D8}"/>
          </ac:spMkLst>
        </pc:spChg>
        <pc:spChg chg="mod">
          <ac:chgData name="Natalie Gonzalez" userId="0c9dd393-d5e9-4ff4-8e71-17b4e2732d3d" providerId="ADAL" clId="{F52FBD8B-0F91-4557-9E85-28B0304921AC}" dt="2023-10-09T06:07:05.871" v="1035" actId="20577"/>
          <ac:spMkLst>
            <pc:docMk/>
            <pc:sldMk cId="3871593016" sldId="273"/>
            <ac:spMk id="11" creationId="{18CEAA21-7D1C-5D22-34C0-95EE80E0E948}"/>
          </ac:spMkLst>
        </pc:spChg>
        <pc:spChg chg="add del mod">
          <ac:chgData name="Natalie Gonzalez" userId="0c9dd393-d5e9-4ff4-8e71-17b4e2732d3d" providerId="ADAL" clId="{F52FBD8B-0F91-4557-9E85-28B0304921AC}" dt="2023-10-09T04:33:20.468" v="530" actId="478"/>
          <ac:spMkLst>
            <pc:docMk/>
            <pc:sldMk cId="3871593016" sldId="273"/>
            <ac:spMk id="18" creationId="{87CFB5A6-45D1-E9B4-7CED-B58560703DAB}"/>
          </ac:spMkLst>
        </pc:spChg>
        <pc:spChg chg="add mod">
          <ac:chgData name="Natalie Gonzalez" userId="0c9dd393-d5e9-4ff4-8e71-17b4e2732d3d" providerId="ADAL" clId="{F52FBD8B-0F91-4557-9E85-28B0304921AC}" dt="2023-10-09T04:33:45.764" v="536" actId="14100"/>
          <ac:spMkLst>
            <pc:docMk/>
            <pc:sldMk cId="3871593016" sldId="273"/>
            <ac:spMk id="19" creationId="{367E853A-E04C-541C-671F-91917C8AB391}"/>
          </ac:spMkLst>
        </pc:spChg>
        <pc:graphicFrameChg chg="add del mod">
          <ac:chgData name="Natalie Gonzalez" userId="0c9dd393-d5e9-4ff4-8e71-17b4e2732d3d" providerId="ADAL" clId="{F52FBD8B-0F91-4557-9E85-28B0304921AC}" dt="2023-10-09T04:32:27.573" v="516"/>
          <ac:graphicFrameMkLst>
            <pc:docMk/>
            <pc:sldMk cId="3871593016" sldId="273"/>
            <ac:graphicFrameMk id="16" creationId="{75FCFCFD-125E-A30F-8255-A1A77D8FB88F}"/>
          </ac:graphicFrameMkLst>
        </pc:graphicFrameChg>
        <pc:picChg chg="add mod">
          <ac:chgData name="Natalie Gonzalez" userId="0c9dd393-d5e9-4ff4-8e71-17b4e2732d3d" providerId="ADAL" clId="{F52FBD8B-0F91-4557-9E85-28B0304921AC}" dt="2023-10-09T04:02:01.564" v="321"/>
          <ac:picMkLst>
            <pc:docMk/>
            <pc:sldMk cId="3871593016" sldId="273"/>
            <ac:picMk id="4" creationId="{FEFB6D87-52E0-075E-D3CD-ACA1D254CE0A}"/>
          </ac:picMkLst>
        </pc:picChg>
        <pc:picChg chg="del">
          <ac:chgData name="Natalie Gonzalez" userId="0c9dd393-d5e9-4ff4-8e71-17b4e2732d3d" providerId="ADAL" clId="{F52FBD8B-0F91-4557-9E85-28B0304921AC}" dt="2023-10-09T04:02:01.030" v="320" actId="478"/>
          <ac:picMkLst>
            <pc:docMk/>
            <pc:sldMk cId="3871593016" sldId="273"/>
            <ac:picMk id="5" creationId="{010340C6-C1A8-FA9D-3EA8-E0EFC8A79CF1}"/>
          </ac:picMkLst>
        </pc:picChg>
        <pc:picChg chg="add mod">
          <ac:chgData name="Natalie Gonzalez" userId="0c9dd393-d5e9-4ff4-8e71-17b4e2732d3d" providerId="ADAL" clId="{F52FBD8B-0F91-4557-9E85-28B0304921AC}" dt="2023-10-09T04:02:01.564" v="321"/>
          <ac:picMkLst>
            <pc:docMk/>
            <pc:sldMk cId="3871593016" sldId="273"/>
            <ac:picMk id="6" creationId="{45BECC7C-0A52-41F0-AC4C-03A5B0BBADC1}"/>
          </ac:picMkLst>
        </pc:picChg>
        <pc:picChg chg="del">
          <ac:chgData name="Natalie Gonzalez" userId="0c9dd393-d5e9-4ff4-8e71-17b4e2732d3d" providerId="ADAL" clId="{F52FBD8B-0F91-4557-9E85-28B0304921AC}" dt="2023-10-09T04:02:01.030" v="320" actId="478"/>
          <ac:picMkLst>
            <pc:docMk/>
            <pc:sldMk cId="3871593016" sldId="273"/>
            <ac:picMk id="7" creationId="{C0B41C00-8086-910C-FA71-4E4E3193806F}"/>
          </ac:picMkLst>
        </pc:picChg>
        <pc:picChg chg="del">
          <ac:chgData name="Natalie Gonzalez" userId="0c9dd393-d5e9-4ff4-8e71-17b4e2732d3d" providerId="ADAL" clId="{F52FBD8B-0F91-4557-9E85-28B0304921AC}" dt="2023-10-09T04:02:01.030" v="320" actId="478"/>
          <ac:picMkLst>
            <pc:docMk/>
            <pc:sldMk cId="3871593016" sldId="273"/>
            <ac:picMk id="10" creationId="{E5DC4AED-6C21-CF74-3E65-474F6E3437C7}"/>
          </ac:picMkLst>
        </pc:picChg>
        <pc:picChg chg="del">
          <ac:chgData name="Natalie Gonzalez" userId="0c9dd393-d5e9-4ff4-8e71-17b4e2732d3d" providerId="ADAL" clId="{F52FBD8B-0F91-4557-9E85-28B0304921AC}" dt="2023-10-09T04:02:01.030" v="320" actId="478"/>
          <ac:picMkLst>
            <pc:docMk/>
            <pc:sldMk cId="3871593016" sldId="273"/>
            <ac:picMk id="12" creationId="{6F0323B5-1E61-DE72-5E2A-888F14EA581F}"/>
          </ac:picMkLst>
        </pc:picChg>
        <pc:picChg chg="add mod">
          <ac:chgData name="Natalie Gonzalez" userId="0c9dd393-d5e9-4ff4-8e71-17b4e2732d3d" providerId="ADAL" clId="{F52FBD8B-0F91-4557-9E85-28B0304921AC}" dt="2023-10-09T04:02:01.564" v="321"/>
          <ac:picMkLst>
            <pc:docMk/>
            <pc:sldMk cId="3871593016" sldId="273"/>
            <ac:picMk id="13" creationId="{A7F4480E-279B-B012-2F8B-5FFC939FD65E}"/>
          </ac:picMkLst>
        </pc:picChg>
        <pc:picChg chg="add mod">
          <ac:chgData name="Natalie Gonzalez" userId="0c9dd393-d5e9-4ff4-8e71-17b4e2732d3d" providerId="ADAL" clId="{F52FBD8B-0F91-4557-9E85-28B0304921AC}" dt="2023-10-09T04:02:01.564" v="321"/>
          <ac:picMkLst>
            <pc:docMk/>
            <pc:sldMk cId="3871593016" sldId="273"/>
            <ac:picMk id="14" creationId="{DB18564B-D757-E66C-B1AF-60D94039E1A7}"/>
          </ac:picMkLst>
        </pc:picChg>
        <pc:picChg chg="add mod">
          <ac:chgData name="Natalie Gonzalez" userId="0c9dd393-d5e9-4ff4-8e71-17b4e2732d3d" providerId="ADAL" clId="{F52FBD8B-0F91-4557-9E85-28B0304921AC}" dt="2023-10-09T04:02:01.564" v="321"/>
          <ac:picMkLst>
            <pc:docMk/>
            <pc:sldMk cId="3871593016" sldId="273"/>
            <ac:picMk id="15" creationId="{53A7CBF5-B770-9E71-336A-6FD7BF60C952}"/>
          </ac:picMkLst>
        </pc:picChg>
        <pc:cxnChg chg="add mod">
          <ac:chgData name="Natalie Gonzalez" userId="0c9dd393-d5e9-4ff4-8e71-17b4e2732d3d" providerId="ADAL" clId="{F52FBD8B-0F91-4557-9E85-28B0304921AC}" dt="2023-10-09T05:49:44.771" v="970" actId="1076"/>
          <ac:cxnSpMkLst>
            <pc:docMk/>
            <pc:sldMk cId="3871593016" sldId="273"/>
            <ac:cxnSpMk id="7" creationId="{B6B0C330-0975-9079-FCA6-E7BB8FE2A363}"/>
          </ac:cxnSpMkLst>
        </pc:cxnChg>
      </pc:sldChg>
      <pc:sldChg chg="addSp delSp modSp add mod ord">
        <pc:chgData name="Natalie Gonzalez" userId="0c9dd393-d5e9-4ff4-8e71-17b4e2732d3d" providerId="ADAL" clId="{F52FBD8B-0F91-4557-9E85-28B0304921AC}" dt="2023-10-09T03:50:40.561" v="145" actId="1076"/>
        <pc:sldMkLst>
          <pc:docMk/>
          <pc:sldMk cId="1890649343" sldId="275"/>
        </pc:sldMkLst>
        <pc:spChg chg="mod">
          <ac:chgData name="Natalie Gonzalez" userId="0c9dd393-d5e9-4ff4-8e71-17b4e2732d3d" providerId="ADAL" clId="{F52FBD8B-0F91-4557-9E85-28B0304921AC}" dt="2023-10-09T03:38:34.750" v="78" actId="1076"/>
          <ac:spMkLst>
            <pc:docMk/>
            <pc:sldMk cId="1890649343" sldId="275"/>
            <ac:spMk id="4" creationId="{8EE2B1DC-6061-6768-3A09-9BBEEEAA9E4B}"/>
          </ac:spMkLst>
        </pc:spChg>
        <pc:picChg chg="del">
          <ac:chgData name="Natalie Gonzalez" userId="0c9dd393-d5e9-4ff4-8e71-17b4e2732d3d" providerId="ADAL" clId="{F52FBD8B-0F91-4557-9E85-28B0304921AC}" dt="2023-10-09T03:37:21.922" v="64" actId="478"/>
          <ac:picMkLst>
            <pc:docMk/>
            <pc:sldMk cId="1890649343" sldId="275"/>
            <ac:picMk id="5" creationId="{48E1A025-D19F-958D-BF86-84BF351BCB8C}"/>
          </ac:picMkLst>
        </pc:picChg>
        <pc:picChg chg="del">
          <ac:chgData name="Natalie Gonzalez" userId="0c9dd393-d5e9-4ff4-8e71-17b4e2732d3d" providerId="ADAL" clId="{F52FBD8B-0F91-4557-9E85-28B0304921AC}" dt="2023-10-09T03:37:18.695" v="62" actId="478"/>
          <ac:picMkLst>
            <pc:docMk/>
            <pc:sldMk cId="1890649343" sldId="275"/>
            <ac:picMk id="6" creationId="{F1D8DA55-C9EC-C5AB-51C9-4DBA2BBE3511}"/>
          </ac:picMkLst>
        </pc:picChg>
        <pc:picChg chg="del">
          <ac:chgData name="Natalie Gonzalez" userId="0c9dd393-d5e9-4ff4-8e71-17b4e2732d3d" providerId="ADAL" clId="{F52FBD8B-0F91-4557-9E85-28B0304921AC}" dt="2023-10-09T03:37:20.289" v="63" actId="478"/>
          <ac:picMkLst>
            <pc:docMk/>
            <pc:sldMk cId="1890649343" sldId="275"/>
            <ac:picMk id="12" creationId="{2AFBB94A-2E58-3704-B958-2A20AD863C2B}"/>
          </ac:picMkLst>
        </pc:picChg>
        <pc:picChg chg="del">
          <ac:chgData name="Natalie Gonzalez" userId="0c9dd393-d5e9-4ff4-8e71-17b4e2732d3d" providerId="ADAL" clId="{F52FBD8B-0F91-4557-9E85-28B0304921AC}" dt="2023-10-09T03:37:16.967" v="61" actId="478"/>
          <ac:picMkLst>
            <pc:docMk/>
            <pc:sldMk cId="1890649343" sldId="275"/>
            <ac:picMk id="15" creationId="{889549F7-EE0C-B6B8-5382-734C91D366A9}"/>
          </ac:picMkLst>
        </pc:picChg>
        <pc:picChg chg="mod">
          <ac:chgData name="Natalie Gonzalez" userId="0c9dd393-d5e9-4ff4-8e71-17b4e2732d3d" providerId="ADAL" clId="{F52FBD8B-0F91-4557-9E85-28B0304921AC}" dt="2023-10-09T03:40:45.028" v="97" actId="1076"/>
          <ac:picMkLst>
            <pc:docMk/>
            <pc:sldMk cId="1890649343" sldId="275"/>
            <ac:picMk id="16" creationId="{7DFE5E02-00FF-3CFE-F642-5AC1E68578DC}"/>
          </ac:picMkLst>
        </pc:picChg>
        <pc:picChg chg="add mod">
          <ac:chgData name="Natalie Gonzalez" userId="0c9dd393-d5e9-4ff4-8e71-17b4e2732d3d" providerId="ADAL" clId="{F52FBD8B-0F91-4557-9E85-28B0304921AC}" dt="2023-10-09T03:40:45.028" v="97" actId="1076"/>
          <ac:picMkLst>
            <pc:docMk/>
            <pc:sldMk cId="1890649343" sldId="275"/>
            <ac:picMk id="17" creationId="{4F32FF14-AA39-0B2D-D7EF-278C49DB2FB9}"/>
          </ac:picMkLst>
        </pc:picChg>
        <pc:picChg chg="add mod">
          <ac:chgData name="Natalie Gonzalez" userId="0c9dd393-d5e9-4ff4-8e71-17b4e2732d3d" providerId="ADAL" clId="{F52FBD8B-0F91-4557-9E85-28B0304921AC}" dt="2023-10-09T03:40:45.028" v="97" actId="1076"/>
          <ac:picMkLst>
            <pc:docMk/>
            <pc:sldMk cId="1890649343" sldId="275"/>
            <ac:picMk id="19" creationId="{6E798C39-A38F-4179-9089-ABCD859372EF}"/>
          </ac:picMkLst>
        </pc:picChg>
        <pc:picChg chg="add del mod">
          <ac:chgData name="Natalie Gonzalez" userId="0c9dd393-d5e9-4ff4-8e71-17b4e2732d3d" providerId="ADAL" clId="{F52FBD8B-0F91-4557-9E85-28B0304921AC}" dt="2023-10-09T03:50:21.984" v="140" actId="478"/>
          <ac:picMkLst>
            <pc:docMk/>
            <pc:sldMk cId="1890649343" sldId="275"/>
            <ac:picMk id="20" creationId="{213AE74B-0B9A-31FC-401A-54D0533FDEF2}"/>
          </ac:picMkLst>
        </pc:picChg>
        <pc:picChg chg="add mod">
          <ac:chgData name="Natalie Gonzalez" userId="0c9dd393-d5e9-4ff4-8e71-17b4e2732d3d" providerId="ADAL" clId="{F52FBD8B-0F91-4557-9E85-28B0304921AC}" dt="2023-10-09T03:43:31.150" v="114" actId="1076"/>
          <ac:picMkLst>
            <pc:docMk/>
            <pc:sldMk cId="1890649343" sldId="275"/>
            <ac:picMk id="21" creationId="{E20859BF-B353-1FF0-9989-B37149E5DF8D}"/>
          </ac:picMkLst>
        </pc:picChg>
        <pc:picChg chg="add mod">
          <ac:chgData name="Natalie Gonzalez" userId="0c9dd393-d5e9-4ff4-8e71-17b4e2732d3d" providerId="ADAL" clId="{F52FBD8B-0F91-4557-9E85-28B0304921AC}" dt="2023-10-09T03:50:40.561" v="145" actId="1076"/>
          <ac:picMkLst>
            <pc:docMk/>
            <pc:sldMk cId="1890649343" sldId="275"/>
            <ac:picMk id="22" creationId="{8A1B4D74-99F0-16B5-5827-F3D048B7D2A7}"/>
          </ac:picMkLst>
        </pc:picChg>
      </pc:sldChg>
      <pc:sldChg chg="addSp delSp modSp mod">
        <pc:chgData name="Natalie Gonzalez" userId="0c9dd393-d5e9-4ff4-8e71-17b4e2732d3d" providerId="ADAL" clId="{F52FBD8B-0F91-4557-9E85-28B0304921AC}" dt="2023-10-09T06:18:57.393" v="1122" actId="122"/>
        <pc:sldMkLst>
          <pc:docMk/>
          <pc:sldMk cId="592473527" sldId="281"/>
        </pc:sldMkLst>
        <pc:spChg chg="mod">
          <ac:chgData name="Natalie Gonzalez" userId="0c9dd393-d5e9-4ff4-8e71-17b4e2732d3d" providerId="ADAL" clId="{F52FBD8B-0F91-4557-9E85-28B0304921AC}" dt="2023-10-09T03:58:48.109" v="282" actId="20577"/>
          <ac:spMkLst>
            <pc:docMk/>
            <pc:sldMk cId="592473527" sldId="281"/>
            <ac:spMk id="2" creationId="{419E9463-DCD7-D118-3590-1E5520CAB950}"/>
          </ac:spMkLst>
        </pc:spChg>
        <pc:spChg chg="del">
          <ac:chgData name="Natalie Gonzalez" userId="0c9dd393-d5e9-4ff4-8e71-17b4e2732d3d" providerId="ADAL" clId="{F52FBD8B-0F91-4557-9E85-28B0304921AC}" dt="2023-10-09T05:53:09.885" v="996" actId="478"/>
          <ac:spMkLst>
            <pc:docMk/>
            <pc:sldMk cId="592473527" sldId="281"/>
            <ac:spMk id="5" creationId="{BD0BC78D-65EC-5D23-C369-8429FA1CE2D6}"/>
          </ac:spMkLst>
        </pc:spChg>
        <pc:spChg chg="del">
          <ac:chgData name="Natalie Gonzalez" userId="0c9dd393-d5e9-4ff4-8e71-17b4e2732d3d" providerId="ADAL" clId="{F52FBD8B-0F91-4557-9E85-28B0304921AC}" dt="2023-10-09T05:53:09.885" v="996" actId="478"/>
          <ac:spMkLst>
            <pc:docMk/>
            <pc:sldMk cId="592473527" sldId="281"/>
            <ac:spMk id="9" creationId="{FE7E972A-C821-7DE3-C710-99278F86E971}"/>
          </ac:spMkLst>
        </pc:spChg>
        <pc:spChg chg="del">
          <ac:chgData name="Natalie Gonzalez" userId="0c9dd393-d5e9-4ff4-8e71-17b4e2732d3d" providerId="ADAL" clId="{F52FBD8B-0F91-4557-9E85-28B0304921AC}" dt="2023-10-09T05:53:09.885" v="996" actId="478"/>
          <ac:spMkLst>
            <pc:docMk/>
            <pc:sldMk cId="592473527" sldId="281"/>
            <ac:spMk id="13" creationId="{9D5E6E1F-12B4-7E90-0CE2-A6BE34E8F946}"/>
          </ac:spMkLst>
        </pc:spChg>
        <pc:spChg chg="add mod">
          <ac:chgData name="Natalie Gonzalez" userId="0c9dd393-d5e9-4ff4-8e71-17b4e2732d3d" providerId="ADAL" clId="{F52FBD8B-0F91-4557-9E85-28B0304921AC}" dt="2023-10-09T05:14:33.042" v="664" actId="20577"/>
          <ac:spMkLst>
            <pc:docMk/>
            <pc:sldMk cId="592473527" sldId="281"/>
            <ac:spMk id="26" creationId="{222B5986-DE02-AFF4-082F-18C201FCF6C9}"/>
          </ac:spMkLst>
        </pc:spChg>
        <pc:spChg chg="add mod">
          <ac:chgData name="Natalie Gonzalez" userId="0c9dd393-d5e9-4ff4-8e71-17b4e2732d3d" providerId="ADAL" clId="{F52FBD8B-0F91-4557-9E85-28B0304921AC}" dt="2023-10-09T06:18:57.393" v="1122" actId="122"/>
          <ac:spMkLst>
            <pc:docMk/>
            <pc:sldMk cId="592473527" sldId="281"/>
            <ac:spMk id="27" creationId="{E073CADA-D7A4-CDE4-2D48-A753E7F92C71}"/>
          </ac:spMkLst>
        </pc:spChg>
        <pc:picChg chg="add del mod">
          <ac:chgData name="Natalie Gonzalez" userId="0c9dd393-d5e9-4ff4-8e71-17b4e2732d3d" providerId="ADAL" clId="{F52FBD8B-0F91-4557-9E85-28B0304921AC}" dt="2023-10-09T04:03:02.751" v="343" actId="478"/>
          <ac:picMkLst>
            <pc:docMk/>
            <pc:sldMk cId="592473527" sldId="281"/>
            <ac:picMk id="3" creationId="{1D794A5A-6DB4-BD90-FFDA-3548FA764D8C}"/>
          </ac:picMkLst>
        </pc:picChg>
        <pc:picChg chg="add mod">
          <ac:chgData name="Natalie Gonzalez" userId="0c9dd393-d5e9-4ff4-8e71-17b4e2732d3d" providerId="ADAL" clId="{F52FBD8B-0F91-4557-9E85-28B0304921AC}" dt="2023-10-09T04:02:57.713" v="342"/>
          <ac:picMkLst>
            <pc:docMk/>
            <pc:sldMk cId="592473527" sldId="281"/>
            <ac:picMk id="7" creationId="{26039D01-9ADD-566E-382E-B9395BAA62BE}"/>
          </ac:picMkLst>
        </pc:picChg>
        <pc:picChg chg="del">
          <ac:chgData name="Natalie Gonzalez" userId="0c9dd393-d5e9-4ff4-8e71-17b4e2732d3d" providerId="ADAL" clId="{F52FBD8B-0F91-4557-9E85-28B0304921AC}" dt="2023-10-09T04:02:55.871" v="341" actId="478"/>
          <ac:picMkLst>
            <pc:docMk/>
            <pc:sldMk cId="592473527" sldId="281"/>
            <ac:picMk id="10" creationId="{885FB032-1820-0264-7B80-A4A3E33A48CF}"/>
          </ac:picMkLst>
        </pc:picChg>
        <pc:picChg chg="del">
          <ac:chgData name="Natalie Gonzalez" userId="0c9dd393-d5e9-4ff4-8e71-17b4e2732d3d" providerId="ADAL" clId="{F52FBD8B-0F91-4557-9E85-28B0304921AC}" dt="2023-10-09T04:02:55.871" v="341" actId="478"/>
          <ac:picMkLst>
            <pc:docMk/>
            <pc:sldMk cId="592473527" sldId="281"/>
            <ac:picMk id="11" creationId="{F935EE3B-D425-0F57-BB68-3EF19D3714B5}"/>
          </ac:picMkLst>
        </pc:picChg>
        <pc:picChg chg="del">
          <ac:chgData name="Natalie Gonzalez" userId="0c9dd393-d5e9-4ff4-8e71-17b4e2732d3d" providerId="ADAL" clId="{F52FBD8B-0F91-4557-9E85-28B0304921AC}" dt="2023-10-09T04:02:55.871" v="341" actId="478"/>
          <ac:picMkLst>
            <pc:docMk/>
            <pc:sldMk cId="592473527" sldId="281"/>
            <ac:picMk id="12" creationId="{C5B19A0F-BE27-38D0-7245-4ACDEFAA4B82}"/>
          </ac:picMkLst>
        </pc:picChg>
        <pc:picChg chg="del">
          <ac:chgData name="Natalie Gonzalez" userId="0c9dd393-d5e9-4ff4-8e71-17b4e2732d3d" providerId="ADAL" clId="{F52FBD8B-0F91-4557-9E85-28B0304921AC}" dt="2023-10-09T04:02:55.871" v="341" actId="478"/>
          <ac:picMkLst>
            <pc:docMk/>
            <pc:sldMk cId="592473527" sldId="281"/>
            <ac:picMk id="14" creationId="{B916C1F6-7509-2FD8-7892-80D932ECE416}"/>
          </ac:picMkLst>
        </pc:picChg>
        <pc:picChg chg="add mod">
          <ac:chgData name="Natalie Gonzalez" userId="0c9dd393-d5e9-4ff4-8e71-17b4e2732d3d" providerId="ADAL" clId="{F52FBD8B-0F91-4557-9E85-28B0304921AC}" dt="2023-10-09T04:02:57.713" v="342"/>
          <ac:picMkLst>
            <pc:docMk/>
            <pc:sldMk cId="592473527" sldId="281"/>
            <ac:picMk id="15" creationId="{1074D42F-96FE-1894-5590-1C007A92D365}"/>
          </ac:picMkLst>
        </pc:picChg>
        <pc:picChg chg="add del mod">
          <ac:chgData name="Natalie Gonzalez" userId="0c9dd393-d5e9-4ff4-8e71-17b4e2732d3d" providerId="ADAL" clId="{F52FBD8B-0F91-4557-9E85-28B0304921AC}" dt="2023-10-09T04:03:05.407" v="344" actId="478"/>
          <ac:picMkLst>
            <pc:docMk/>
            <pc:sldMk cId="592473527" sldId="281"/>
            <ac:picMk id="17" creationId="{4DE5CB1B-DA5A-13D0-166B-B408A1B8CC06}"/>
          </ac:picMkLst>
        </pc:picChg>
        <pc:picChg chg="add mod">
          <ac:chgData name="Natalie Gonzalez" userId="0c9dd393-d5e9-4ff4-8e71-17b4e2732d3d" providerId="ADAL" clId="{F52FBD8B-0F91-4557-9E85-28B0304921AC}" dt="2023-10-09T04:02:57.713" v="342"/>
          <ac:picMkLst>
            <pc:docMk/>
            <pc:sldMk cId="592473527" sldId="281"/>
            <ac:picMk id="18" creationId="{92345703-5949-18DE-5523-04AF8FC2A5C0}"/>
          </ac:picMkLst>
        </pc:picChg>
        <pc:picChg chg="add mod">
          <ac:chgData name="Natalie Gonzalez" userId="0c9dd393-d5e9-4ff4-8e71-17b4e2732d3d" providerId="ADAL" clId="{F52FBD8B-0F91-4557-9E85-28B0304921AC}" dt="2023-10-09T04:03:27.111" v="345"/>
          <ac:picMkLst>
            <pc:docMk/>
            <pc:sldMk cId="592473527" sldId="281"/>
            <ac:picMk id="19" creationId="{663E2C22-3C17-C2B8-985C-DB459EA6B613}"/>
          </ac:picMkLst>
        </pc:picChg>
        <pc:picChg chg="add mod">
          <ac:chgData name="Natalie Gonzalez" userId="0c9dd393-d5e9-4ff4-8e71-17b4e2732d3d" providerId="ADAL" clId="{F52FBD8B-0F91-4557-9E85-28B0304921AC}" dt="2023-10-09T04:03:55.480" v="350" actId="1076"/>
          <ac:picMkLst>
            <pc:docMk/>
            <pc:sldMk cId="592473527" sldId="281"/>
            <ac:picMk id="21" creationId="{54EA07A5-E648-606C-24B0-14C75ED3CE1E}"/>
          </ac:picMkLst>
        </pc:picChg>
        <pc:picChg chg="add mod">
          <ac:chgData name="Natalie Gonzalez" userId="0c9dd393-d5e9-4ff4-8e71-17b4e2732d3d" providerId="ADAL" clId="{F52FBD8B-0F91-4557-9E85-28B0304921AC}" dt="2023-10-09T04:04:00.163" v="352" actId="571"/>
          <ac:picMkLst>
            <pc:docMk/>
            <pc:sldMk cId="592473527" sldId="281"/>
            <ac:picMk id="23" creationId="{957BB913-F23E-D212-2573-8B42F5FE2D7B}"/>
          </ac:picMkLst>
        </pc:picChg>
        <pc:picChg chg="add mod">
          <ac:chgData name="Natalie Gonzalez" userId="0c9dd393-d5e9-4ff4-8e71-17b4e2732d3d" providerId="ADAL" clId="{F52FBD8B-0F91-4557-9E85-28B0304921AC}" dt="2023-10-09T04:04:00.163" v="352" actId="571"/>
          <ac:picMkLst>
            <pc:docMk/>
            <pc:sldMk cId="592473527" sldId="281"/>
            <ac:picMk id="24" creationId="{D7466001-CD47-D147-00B8-102ADBD2394E}"/>
          </ac:picMkLst>
        </pc:picChg>
        <pc:picChg chg="add mod">
          <ac:chgData name="Natalie Gonzalez" userId="0c9dd393-d5e9-4ff4-8e71-17b4e2732d3d" providerId="ADAL" clId="{F52FBD8B-0F91-4557-9E85-28B0304921AC}" dt="2023-10-09T04:04:00.163" v="352" actId="571"/>
          <ac:picMkLst>
            <pc:docMk/>
            <pc:sldMk cId="592473527" sldId="281"/>
            <ac:picMk id="25" creationId="{FB469BB2-A111-1D44-DD06-15699895BA14}"/>
          </ac:picMkLst>
        </pc:picChg>
        <pc:picChg chg="add del mod">
          <ac:chgData name="Natalie Gonzalez" userId="0c9dd393-d5e9-4ff4-8e71-17b4e2732d3d" providerId="ADAL" clId="{F52FBD8B-0F91-4557-9E85-28B0304921AC}" dt="2023-10-09T06:02:32.958" v="1003" actId="478"/>
          <ac:picMkLst>
            <pc:docMk/>
            <pc:sldMk cId="592473527" sldId="281"/>
            <ac:picMk id="1026" creationId="{2587A6E6-7928-50AB-5A07-672008998D48}"/>
          </ac:picMkLst>
        </pc:picChg>
        <pc:picChg chg="add mod">
          <ac:chgData name="Natalie Gonzalez" userId="0c9dd393-d5e9-4ff4-8e71-17b4e2732d3d" providerId="ADAL" clId="{F52FBD8B-0F91-4557-9E85-28B0304921AC}" dt="2023-10-09T06:03:24.399" v="1008" actId="1076"/>
          <ac:picMkLst>
            <pc:docMk/>
            <pc:sldMk cId="592473527" sldId="281"/>
            <ac:picMk id="1028" creationId="{C51C7F74-6D3D-42FB-0DF9-5C5E401BF436}"/>
          </ac:picMkLst>
        </pc:picChg>
        <pc:cxnChg chg="del">
          <ac:chgData name="Natalie Gonzalez" userId="0c9dd393-d5e9-4ff4-8e71-17b4e2732d3d" providerId="ADAL" clId="{F52FBD8B-0F91-4557-9E85-28B0304921AC}" dt="2023-10-09T05:53:09.885" v="996" actId="478"/>
          <ac:cxnSpMkLst>
            <pc:docMk/>
            <pc:sldMk cId="592473527" sldId="281"/>
            <ac:cxnSpMk id="6" creationId="{BA7204A7-9FD7-B927-B3D7-F64102B87C90}"/>
          </ac:cxnSpMkLst>
        </pc:cxnChg>
        <pc:cxnChg chg="del">
          <ac:chgData name="Natalie Gonzalez" userId="0c9dd393-d5e9-4ff4-8e71-17b4e2732d3d" providerId="ADAL" clId="{F52FBD8B-0F91-4557-9E85-28B0304921AC}" dt="2023-10-09T05:53:09.885" v="996" actId="478"/>
          <ac:cxnSpMkLst>
            <pc:docMk/>
            <pc:sldMk cId="592473527" sldId="281"/>
            <ac:cxnSpMk id="16" creationId="{FE1E9A54-0224-F255-F49D-A3150E117CC5}"/>
          </ac:cxnSpMkLst>
        </pc:cxnChg>
        <pc:cxnChg chg="add mod">
          <ac:chgData name="Natalie Gonzalez" userId="0c9dd393-d5e9-4ff4-8e71-17b4e2732d3d" providerId="ADAL" clId="{F52FBD8B-0F91-4557-9E85-28B0304921AC}" dt="2023-10-09T04:04:00.163" v="352" actId="571"/>
          <ac:cxnSpMkLst>
            <pc:docMk/>
            <pc:sldMk cId="592473527" sldId="281"/>
            <ac:cxnSpMk id="22" creationId="{02DE10F9-62A6-E130-D249-D42F6DAE2BA8}"/>
          </ac:cxnSpMkLst>
        </pc:cxnChg>
      </pc:sldChg>
      <pc:sldChg chg="addSp delSp modSp mod">
        <pc:chgData name="Natalie Gonzalez" userId="0c9dd393-d5e9-4ff4-8e71-17b4e2732d3d" providerId="ADAL" clId="{F52FBD8B-0F91-4557-9E85-28B0304921AC}" dt="2023-10-09T05:24:58.724" v="737" actId="478"/>
        <pc:sldMkLst>
          <pc:docMk/>
          <pc:sldMk cId="4201069178" sldId="282"/>
        </pc:sldMkLst>
        <pc:spChg chg="mod">
          <ac:chgData name="Natalie Gonzalez" userId="0c9dd393-d5e9-4ff4-8e71-17b4e2732d3d" providerId="ADAL" clId="{F52FBD8B-0F91-4557-9E85-28B0304921AC}" dt="2023-10-09T05:22:31.988" v="721" actId="1076"/>
          <ac:spMkLst>
            <pc:docMk/>
            <pc:sldMk cId="4201069178" sldId="282"/>
            <ac:spMk id="7" creationId="{BE50039A-D51A-A153-B5E8-34C0B14F880A}"/>
          </ac:spMkLst>
        </pc:spChg>
        <pc:spChg chg="mod">
          <ac:chgData name="Natalie Gonzalez" userId="0c9dd393-d5e9-4ff4-8e71-17b4e2732d3d" providerId="ADAL" clId="{F52FBD8B-0F91-4557-9E85-28B0304921AC}" dt="2023-10-09T04:08:01.277" v="447" actId="20577"/>
          <ac:spMkLst>
            <pc:docMk/>
            <pc:sldMk cId="4201069178" sldId="282"/>
            <ac:spMk id="13" creationId="{7136B7A5-AE8D-E036-EE82-9345078F31AC}"/>
          </ac:spMkLst>
        </pc:spChg>
        <pc:spChg chg="del mod">
          <ac:chgData name="Natalie Gonzalez" userId="0c9dd393-d5e9-4ff4-8e71-17b4e2732d3d" providerId="ADAL" clId="{F52FBD8B-0F91-4557-9E85-28B0304921AC}" dt="2023-10-09T05:20:27.172" v="702" actId="478"/>
          <ac:spMkLst>
            <pc:docMk/>
            <pc:sldMk cId="4201069178" sldId="282"/>
            <ac:spMk id="14" creationId="{45B57B3A-5173-9D26-C2D8-5962EDDF3C7F}"/>
          </ac:spMkLst>
        </pc:spChg>
        <pc:spChg chg="mod">
          <ac:chgData name="Natalie Gonzalez" userId="0c9dd393-d5e9-4ff4-8e71-17b4e2732d3d" providerId="ADAL" clId="{F52FBD8B-0F91-4557-9E85-28B0304921AC}" dt="2023-10-09T05:18:40.451" v="682" actId="1076"/>
          <ac:spMkLst>
            <pc:docMk/>
            <pc:sldMk cId="4201069178" sldId="282"/>
            <ac:spMk id="15" creationId="{625D8BC4-7E0C-D211-6152-24772F782A15}"/>
          </ac:spMkLst>
        </pc:spChg>
        <pc:spChg chg="mod">
          <ac:chgData name="Natalie Gonzalez" userId="0c9dd393-d5e9-4ff4-8e71-17b4e2732d3d" providerId="ADAL" clId="{F52FBD8B-0F91-4557-9E85-28B0304921AC}" dt="2023-10-09T04:08:03.518" v="448" actId="20577"/>
          <ac:spMkLst>
            <pc:docMk/>
            <pc:sldMk cId="4201069178" sldId="282"/>
            <ac:spMk id="16" creationId="{BA4B51B6-80D5-6DC9-345B-9D95E78B769F}"/>
          </ac:spMkLst>
        </pc:spChg>
        <pc:spChg chg="mod">
          <ac:chgData name="Natalie Gonzalez" userId="0c9dd393-d5e9-4ff4-8e71-17b4e2732d3d" providerId="ADAL" clId="{F52FBD8B-0F91-4557-9E85-28B0304921AC}" dt="2023-10-09T04:08:05.452" v="449" actId="20577"/>
          <ac:spMkLst>
            <pc:docMk/>
            <pc:sldMk cId="4201069178" sldId="282"/>
            <ac:spMk id="18" creationId="{A91103BF-C66D-8958-FB06-39FCF46EAF9F}"/>
          </ac:spMkLst>
        </pc:spChg>
        <pc:spChg chg="mod">
          <ac:chgData name="Natalie Gonzalez" userId="0c9dd393-d5e9-4ff4-8e71-17b4e2732d3d" providerId="ADAL" clId="{F52FBD8B-0F91-4557-9E85-28B0304921AC}" dt="2023-10-09T04:08:08.189" v="450" actId="20577"/>
          <ac:spMkLst>
            <pc:docMk/>
            <pc:sldMk cId="4201069178" sldId="282"/>
            <ac:spMk id="19" creationId="{4AC78245-67FD-FEC0-1311-974CD61F3028}"/>
          </ac:spMkLst>
        </pc:spChg>
        <pc:spChg chg="mod">
          <ac:chgData name="Natalie Gonzalez" userId="0c9dd393-d5e9-4ff4-8e71-17b4e2732d3d" providerId="ADAL" clId="{F52FBD8B-0F91-4557-9E85-28B0304921AC}" dt="2023-10-09T05:23:36.551" v="730" actId="1076"/>
          <ac:spMkLst>
            <pc:docMk/>
            <pc:sldMk cId="4201069178" sldId="282"/>
            <ac:spMk id="20" creationId="{D037DC35-A22B-5C5E-7221-D453AF0DF7B0}"/>
          </ac:spMkLst>
        </pc:spChg>
        <pc:spChg chg="mod">
          <ac:chgData name="Natalie Gonzalez" userId="0c9dd393-d5e9-4ff4-8e71-17b4e2732d3d" providerId="ADAL" clId="{F52FBD8B-0F91-4557-9E85-28B0304921AC}" dt="2023-10-09T05:22:35.580" v="722" actId="1076"/>
          <ac:spMkLst>
            <pc:docMk/>
            <pc:sldMk cId="4201069178" sldId="282"/>
            <ac:spMk id="22" creationId="{CD0B8670-80CC-67FE-A957-05337C68B909}"/>
          </ac:spMkLst>
        </pc:spChg>
        <pc:spChg chg="add mod">
          <ac:chgData name="Natalie Gonzalez" userId="0c9dd393-d5e9-4ff4-8e71-17b4e2732d3d" providerId="ADAL" clId="{F52FBD8B-0F91-4557-9E85-28B0304921AC}" dt="2023-10-09T05:23:47.253" v="732" actId="1076"/>
          <ac:spMkLst>
            <pc:docMk/>
            <pc:sldMk cId="4201069178" sldId="282"/>
            <ac:spMk id="33" creationId="{42F235F3-541F-D7F6-FCF5-6C2F212E76CE}"/>
          </ac:spMkLst>
        </pc:spChg>
        <pc:picChg chg="add del mod">
          <ac:chgData name="Natalie Gonzalez" userId="0c9dd393-d5e9-4ff4-8e71-17b4e2732d3d" providerId="ADAL" clId="{F52FBD8B-0F91-4557-9E85-28B0304921AC}" dt="2023-10-09T03:46:25.110" v="124"/>
          <ac:picMkLst>
            <pc:docMk/>
            <pc:sldMk cId="4201069178" sldId="282"/>
            <ac:picMk id="4" creationId="{1CB5EA9F-4B7A-B13D-A739-161054789FD7}"/>
          </ac:picMkLst>
        </pc:picChg>
        <pc:picChg chg="del">
          <ac:chgData name="Natalie Gonzalez" userId="0c9dd393-d5e9-4ff4-8e71-17b4e2732d3d" providerId="ADAL" clId="{F52FBD8B-0F91-4557-9E85-28B0304921AC}" dt="2023-10-09T03:46:22.536" v="122" actId="478"/>
          <ac:picMkLst>
            <pc:docMk/>
            <pc:sldMk cId="4201069178" sldId="282"/>
            <ac:picMk id="5" creationId="{82F1F7BC-CB07-16ED-D753-38612E50D9BA}"/>
          </ac:picMkLst>
        </pc:picChg>
        <pc:picChg chg="del mod">
          <ac:chgData name="Natalie Gonzalez" userId="0c9dd393-d5e9-4ff4-8e71-17b4e2732d3d" providerId="ADAL" clId="{F52FBD8B-0F91-4557-9E85-28B0304921AC}" dt="2023-10-09T04:01:45.390" v="316" actId="478"/>
          <ac:picMkLst>
            <pc:docMk/>
            <pc:sldMk cId="4201069178" sldId="282"/>
            <ac:picMk id="6" creationId="{0ABE8325-C1F2-1D16-DCC4-4161250CB82C}"/>
          </ac:picMkLst>
        </pc:picChg>
        <pc:picChg chg="del">
          <ac:chgData name="Natalie Gonzalez" userId="0c9dd393-d5e9-4ff4-8e71-17b4e2732d3d" providerId="ADAL" clId="{F52FBD8B-0F91-4557-9E85-28B0304921AC}" dt="2023-10-09T03:46:22.536" v="122" actId="478"/>
          <ac:picMkLst>
            <pc:docMk/>
            <pc:sldMk cId="4201069178" sldId="282"/>
            <ac:picMk id="7" creationId="{C48A35CD-F063-A182-51FA-387236370577}"/>
          </ac:picMkLst>
        </pc:picChg>
        <pc:picChg chg="del">
          <ac:chgData name="Natalie Gonzalez" userId="0c9dd393-d5e9-4ff4-8e71-17b4e2732d3d" providerId="ADAL" clId="{F52FBD8B-0F91-4557-9E85-28B0304921AC}" dt="2023-10-09T03:46:22.536" v="122" actId="478"/>
          <ac:picMkLst>
            <pc:docMk/>
            <pc:sldMk cId="4201069178" sldId="282"/>
            <ac:picMk id="9" creationId="{A51D70B3-449E-0158-B18E-6A99024DC7EA}"/>
          </ac:picMkLst>
        </pc:picChg>
        <pc:picChg chg="add del mod">
          <ac:chgData name="Natalie Gonzalez" userId="0c9dd393-d5e9-4ff4-8e71-17b4e2732d3d" providerId="ADAL" clId="{F52FBD8B-0F91-4557-9E85-28B0304921AC}" dt="2023-10-09T03:46:42.633" v="126"/>
          <ac:picMkLst>
            <pc:docMk/>
            <pc:sldMk cId="4201069178" sldId="282"/>
            <ac:picMk id="11" creationId="{3AEEE18E-229A-4845-CB11-DF1EE872CAA8}"/>
          </ac:picMkLst>
        </pc:picChg>
        <pc:picChg chg="add del mod">
          <ac:chgData name="Natalie Gonzalez" userId="0c9dd393-d5e9-4ff4-8e71-17b4e2732d3d" providerId="ADAL" clId="{F52FBD8B-0F91-4557-9E85-28B0304921AC}" dt="2023-10-09T03:47:01.264" v="130" actId="478"/>
          <ac:picMkLst>
            <pc:docMk/>
            <pc:sldMk cId="4201069178" sldId="282"/>
            <ac:picMk id="12" creationId="{144A67CF-1A01-2E12-C8C6-A8761FABD9E8}"/>
          </ac:picMkLst>
        </pc:picChg>
        <pc:picChg chg="add del mod">
          <ac:chgData name="Natalie Gonzalez" userId="0c9dd393-d5e9-4ff4-8e71-17b4e2732d3d" providerId="ADAL" clId="{F52FBD8B-0F91-4557-9E85-28B0304921AC}" dt="2023-10-09T04:01:45.390" v="316" actId="478"/>
          <ac:picMkLst>
            <pc:docMk/>
            <pc:sldMk cId="4201069178" sldId="282"/>
            <ac:picMk id="14" creationId="{0E803E1C-F4C3-0C87-477C-96AF8DB2CFFF}"/>
          </ac:picMkLst>
        </pc:picChg>
        <pc:picChg chg="add del mod">
          <ac:chgData name="Natalie Gonzalez" userId="0c9dd393-d5e9-4ff4-8e71-17b4e2732d3d" providerId="ADAL" clId="{F52FBD8B-0F91-4557-9E85-28B0304921AC}" dt="2023-10-09T04:01:45.390" v="316" actId="478"/>
          <ac:picMkLst>
            <pc:docMk/>
            <pc:sldMk cId="4201069178" sldId="282"/>
            <ac:picMk id="15" creationId="{851D783E-3876-AEE5-6C13-8FD6E1DB0C1C}"/>
          </ac:picMkLst>
        </pc:picChg>
        <pc:picChg chg="add del mod">
          <ac:chgData name="Natalie Gonzalez" userId="0c9dd393-d5e9-4ff4-8e71-17b4e2732d3d" providerId="ADAL" clId="{F52FBD8B-0F91-4557-9E85-28B0304921AC}" dt="2023-10-09T04:01:45.390" v="316" actId="478"/>
          <ac:picMkLst>
            <pc:docMk/>
            <pc:sldMk cId="4201069178" sldId="282"/>
            <ac:picMk id="20" creationId="{7903966F-2554-9372-6F52-67D1965A45BF}"/>
          </ac:picMkLst>
        </pc:picChg>
        <pc:picChg chg="add del mod">
          <ac:chgData name="Natalie Gonzalez" userId="0c9dd393-d5e9-4ff4-8e71-17b4e2732d3d" providerId="ADAL" clId="{F52FBD8B-0F91-4557-9E85-28B0304921AC}" dt="2023-10-09T03:47:08.664" v="131" actId="478"/>
          <ac:picMkLst>
            <pc:docMk/>
            <pc:sldMk cId="4201069178" sldId="282"/>
            <ac:picMk id="22" creationId="{AAE43E0C-1A87-8E66-A130-6CAD4A87AE36}"/>
          </ac:picMkLst>
        </pc:picChg>
        <pc:picChg chg="add del mod">
          <ac:chgData name="Natalie Gonzalez" userId="0c9dd393-d5e9-4ff4-8e71-17b4e2732d3d" providerId="ADAL" clId="{F52FBD8B-0F91-4557-9E85-28B0304921AC}" dt="2023-10-09T04:01:45.390" v="316" actId="478"/>
          <ac:picMkLst>
            <pc:docMk/>
            <pc:sldMk cId="4201069178" sldId="282"/>
            <ac:picMk id="24" creationId="{415805BB-C4AC-47DE-4BC7-14891F1C6067}"/>
          </ac:picMkLst>
        </pc:picChg>
        <pc:picChg chg="add mod">
          <ac:chgData name="Natalie Gonzalez" userId="0c9dd393-d5e9-4ff4-8e71-17b4e2732d3d" providerId="ADAL" clId="{F52FBD8B-0F91-4557-9E85-28B0304921AC}" dt="2023-10-09T04:01:42.779" v="315" actId="571"/>
          <ac:picMkLst>
            <pc:docMk/>
            <pc:sldMk cId="4201069178" sldId="282"/>
            <ac:picMk id="25" creationId="{AB5D8321-2C75-D933-8330-A257854D460C}"/>
          </ac:picMkLst>
        </pc:picChg>
        <pc:picChg chg="add mod">
          <ac:chgData name="Natalie Gonzalez" userId="0c9dd393-d5e9-4ff4-8e71-17b4e2732d3d" providerId="ADAL" clId="{F52FBD8B-0F91-4557-9E85-28B0304921AC}" dt="2023-10-09T04:01:42.779" v="315" actId="571"/>
          <ac:picMkLst>
            <pc:docMk/>
            <pc:sldMk cId="4201069178" sldId="282"/>
            <ac:picMk id="26" creationId="{907AFCC5-00A7-6CAE-9797-EEAC257CACE5}"/>
          </ac:picMkLst>
        </pc:picChg>
        <pc:picChg chg="add mod">
          <ac:chgData name="Natalie Gonzalez" userId="0c9dd393-d5e9-4ff4-8e71-17b4e2732d3d" providerId="ADAL" clId="{F52FBD8B-0F91-4557-9E85-28B0304921AC}" dt="2023-10-09T04:01:42.779" v="315" actId="571"/>
          <ac:picMkLst>
            <pc:docMk/>
            <pc:sldMk cId="4201069178" sldId="282"/>
            <ac:picMk id="27" creationId="{BBE6FA81-C468-203E-0713-EED87FEA1021}"/>
          </ac:picMkLst>
        </pc:picChg>
        <pc:picChg chg="add mod">
          <ac:chgData name="Natalie Gonzalez" userId="0c9dd393-d5e9-4ff4-8e71-17b4e2732d3d" providerId="ADAL" clId="{F52FBD8B-0F91-4557-9E85-28B0304921AC}" dt="2023-10-09T04:01:42.779" v="315" actId="571"/>
          <ac:picMkLst>
            <pc:docMk/>
            <pc:sldMk cId="4201069178" sldId="282"/>
            <ac:picMk id="28" creationId="{F962B3F5-C749-6C70-C53A-1719052A844E}"/>
          </ac:picMkLst>
        </pc:picChg>
        <pc:picChg chg="add del mod">
          <ac:chgData name="Natalie Gonzalez" userId="0c9dd393-d5e9-4ff4-8e71-17b4e2732d3d" providerId="ADAL" clId="{F52FBD8B-0F91-4557-9E85-28B0304921AC}" dt="2023-10-09T04:01:41.421" v="314"/>
          <ac:picMkLst>
            <pc:docMk/>
            <pc:sldMk cId="4201069178" sldId="282"/>
            <ac:picMk id="29" creationId="{D2C9E416-B8DB-5A6F-2FF8-01D5A1E11F05}"/>
          </ac:picMkLst>
        </pc:picChg>
        <pc:picChg chg="add del mod">
          <ac:chgData name="Natalie Gonzalez" userId="0c9dd393-d5e9-4ff4-8e71-17b4e2732d3d" providerId="ADAL" clId="{F52FBD8B-0F91-4557-9E85-28B0304921AC}" dt="2023-10-09T04:01:41.421" v="314"/>
          <ac:picMkLst>
            <pc:docMk/>
            <pc:sldMk cId="4201069178" sldId="282"/>
            <ac:picMk id="30" creationId="{6C08DCB9-4EB2-ABD1-8997-020B1ACEAA2B}"/>
          </ac:picMkLst>
        </pc:picChg>
        <pc:picChg chg="add del mod">
          <ac:chgData name="Natalie Gonzalez" userId="0c9dd393-d5e9-4ff4-8e71-17b4e2732d3d" providerId="ADAL" clId="{F52FBD8B-0F91-4557-9E85-28B0304921AC}" dt="2023-10-09T04:01:41.421" v="314"/>
          <ac:picMkLst>
            <pc:docMk/>
            <pc:sldMk cId="4201069178" sldId="282"/>
            <ac:picMk id="31" creationId="{947E45AB-5D66-09EE-3D4C-F468F2E245B1}"/>
          </ac:picMkLst>
        </pc:picChg>
        <pc:picChg chg="add del mod">
          <ac:chgData name="Natalie Gonzalez" userId="0c9dd393-d5e9-4ff4-8e71-17b4e2732d3d" providerId="ADAL" clId="{F52FBD8B-0F91-4557-9E85-28B0304921AC}" dt="2023-10-09T04:01:41.421" v="314"/>
          <ac:picMkLst>
            <pc:docMk/>
            <pc:sldMk cId="4201069178" sldId="282"/>
            <ac:picMk id="32" creationId="{4C695BB4-000B-4E9C-BC27-0946D79CD19C}"/>
          </ac:picMkLst>
        </pc:picChg>
        <pc:picChg chg="add del mod">
          <ac:chgData name="Natalie Gonzalez" userId="0c9dd393-d5e9-4ff4-8e71-17b4e2732d3d" providerId="ADAL" clId="{F52FBD8B-0F91-4557-9E85-28B0304921AC}" dt="2023-10-09T04:01:41.421" v="314"/>
          <ac:picMkLst>
            <pc:docMk/>
            <pc:sldMk cId="4201069178" sldId="282"/>
            <ac:picMk id="33" creationId="{C40F4F0D-4F49-2A5E-B396-2979F2A980B7}"/>
          </ac:picMkLst>
        </pc:picChg>
        <pc:picChg chg="add mod">
          <ac:chgData name="Natalie Gonzalez" userId="0c9dd393-d5e9-4ff4-8e71-17b4e2732d3d" providerId="ADAL" clId="{F52FBD8B-0F91-4557-9E85-28B0304921AC}" dt="2023-10-09T04:01:46.214" v="317"/>
          <ac:picMkLst>
            <pc:docMk/>
            <pc:sldMk cId="4201069178" sldId="282"/>
            <ac:picMk id="34" creationId="{19EE601F-1218-1C0D-76A6-AF9FACEAD4F2}"/>
          </ac:picMkLst>
        </pc:picChg>
        <pc:picChg chg="add mod">
          <ac:chgData name="Natalie Gonzalez" userId="0c9dd393-d5e9-4ff4-8e71-17b4e2732d3d" providerId="ADAL" clId="{F52FBD8B-0F91-4557-9E85-28B0304921AC}" dt="2023-10-09T04:01:46.214" v="317"/>
          <ac:picMkLst>
            <pc:docMk/>
            <pc:sldMk cId="4201069178" sldId="282"/>
            <ac:picMk id="35" creationId="{9A5B835D-583E-A664-4498-5CADA7D47F46}"/>
          </ac:picMkLst>
        </pc:picChg>
        <pc:picChg chg="add mod">
          <ac:chgData name="Natalie Gonzalez" userId="0c9dd393-d5e9-4ff4-8e71-17b4e2732d3d" providerId="ADAL" clId="{F52FBD8B-0F91-4557-9E85-28B0304921AC}" dt="2023-10-09T04:01:46.214" v="317"/>
          <ac:picMkLst>
            <pc:docMk/>
            <pc:sldMk cId="4201069178" sldId="282"/>
            <ac:picMk id="36" creationId="{6B6A5948-1A33-8AF4-B4C8-BCEAA6A10861}"/>
          </ac:picMkLst>
        </pc:picChg>
        <pc:picChg chg="add mod">
          <ac:chgData name="Natalie Gonzalez" userId="0c9dd393-d5e9-4ff4-8e71-17b4e2732d3d" providerId="ADAL" clId="{F52FBD8B-0F91-4557-9E85-28B0304921AC}" dt="2023-10-09T04:01:46.214" v="317"/>
          <ac:picMkLst>
            <pc:docMk/>
            <pc:sldMk cId="4201069178" sldId="282"/>
            <ac:picMk id="37" creationId="{6CDAEEA6-D5EC-A316-D94C-0A1C11F27A6B}"/>
          </ac:picMkLst>
        </pc:picChg>
        <pc:picChg chg="add mod">
          <ac:chgData name="Natalie Gonzalez" userId="0c9dd393-d5e9-4ff4-8e71-17b4e2732d3d" providerId="ADAL" clId="{F52FBD8B-0F91-4557-9E85-28B0304921AC}" dt="2023-10-09T04:01:46.214" v="317"/>
          <ac:picMkLst>
            <pc:docMk/>
            <pc:sldMk cId="4201069178" sldId="282"/>
            <ac:picMk id="38" creationId="{923ADF67-08BD-F84F-91F7-2B3D80586C29}"/>
          </ac:picMkLst>
        </pc:picChg>
        <pc:cxnChg chg="mod">
          <ac:chgData name="Natalie Gonzalez" userId="0c9dd393-d5e9-4ff4-8e71-17b4e2732d3d" providerId="ADAL" clId="{F52FBD8B-0F91-4557-9E85-28B0304921AC}" dt="2023-10-09T05:22:51.660" v="725" actId="14100"/>
          <ac:cxnSpMkLst>
            <pc:docMk/>
            <pc:sldMk cId="4201069178" sldId="282"/>
            <ac:cxnSpMk id="4" creationId="{C1678F1E-3517-301A-C181-7B31AEB2D6C8}"/>
          </ac:cxnSpMkLst>
        </pc:cxnChg>
        <pc:cxnChg chg="mod">
          <ac:chgData name="Natalie Gonzalez" userId="0c9dd393-d5e9-4ff4-8e71-17b4e2732d3d" providerId="ADAL" clId="{F52FBD8B-0F91-4557-9E85-28B0304921AC}" dt="2023-10-09T05:23:11.356" v="728" actId="14100"/>
          <ac:cxnSpMkLst>
            <pc:docMk/>
            <pc:sldMk cId="4201069178" sldId="282"/>
            <ac:cxnSpMk id="6" creationId="{BEFAC62C-042E-88FB-0823-05EF7779A692}"/>
          </ac:cxnSpMkLst>
        </pc:cxnChg>
        <pc:cxnChg chg="del mod">
          <ac:chgData name="Natalie Gonzalez" userId="0c9dd393-d5e9-4ff4-8e71-17b4e2732d3d" providerId="ADAL" clId="{F52FBD8B-0F91-4557-9E85-28B0304921AC}" dt="2023-10-09T05:19:27.316" v="690" actId="478"/>
          <ac:cxnSpMkLst>
            <pc:docMk/>
            <pc:sldMk cId="4201069178" sldId="282"/>
            <ac:cxnSpMk id="9" creationId="{0A9C7634-628E-6FB1-E088-16F9042C23D2}"/>
          </ac:cxnSpMkLst>
        </pc:cxnChg>
        <pc:cxnChg chg="mod">
          <ac:chgData name="Natalie Gonzalez" userId="0c9dd393-d5e9-4ff4-8e71-17b4e2732d3d" providerId="ADAL" clId="{F52FBD8B-0F91-4557-9E85-28B0304921AC}" dt="2023-10-09T05:21:55.868" v="720" actId="14100"/>
          <ac:cxnSpMkLst>
            <pc:docMk/>
            <pc:sldMk cId="4201069178" sldId="282"/>
            <ac:cxnSpMk id="11" creationId="{9DAD6700-C842-36A9-5A2A-C36432F056A8}"/>
          </ac:cxnSpMkLst>
        </pc:cxnChg>
        <pc:cxnChg chg="mod">
          <ac:chgData name="Natalie Gonzalez" userId="0c9dd393-d5e9-4ff4-8e71-17b4e2732d3d" providerId="ADAL" clId="{F52FBD8B-0F91-4557-9E85-28B0304921AC}" dt="2023-10-09T05:24:54.998" v="736" actId="14100"/>
          <ac:cxnSpMkLst>
            <pc:docMk/>
            <pc:sldMk cId="4201069178" sldId="282"/>
            <ac:cxnSpMk id="12" creationId="{48D02A31-F61C-4DA8-A307-A30DC2DB3863}"/>
          </ac:cxnSpMkLst>
        </pc:cxnChg>
        <pc:cxnChg chg="add mod">
          <ac:chgData name="Natalie Gonzalez" userId="0c9dd393-d5e9-4ff4-8e71-17b4e2732d3d" providerId="ADAL" clId="{F52FBD8B-0F91-4557-9E85-28B0304921AC}" dt="2023-10-09T05:22:47.238" v="724" actId="14100"/>
          <ac:cxnSpMkLst>
            <pc:docMk/>
            <pc:sldMk cId="4201069178" sldId="282"/>
            <ac:cxnSpMk id="29" creationId="{4BD4301D-2D05-AFF7-F1C9-8BBDD8EEAF5E}"/>
          </ac:cxnSpMkLst>
        </pc:cxnChg>
        <pc:cxnChg chg="add del mod">
          <ac:chgData name="Natalie Gonzalez" userId="0c9dd393-d5e9-4ff4-8e71-17b4e2732d3d" providerId="ADAL" clId="{F52FBD8B-0F91-4557-9E85-28B0304921AC}" dt="2023-10-09T05:24:58.724" v="737" actId="478"/>
          <ac:cxnSpMkLst>
            <pc:docMk/>
            <pc:sldMk cId="4201069178" sldId="282"/>
            <ac:cxnSpMk id="46" creationId="{6A273666-038A-BF95-A465-4D1A4D6EDF2D}"/>
          </ac:cxnSpMkLst>
        </pc:cxnChg>
      </pc:sldChg>
      <pc:sldChg chg="addSp delSp modSp del mod">
        <pc:chgData name="Natalie Gonzalez" userId="0c9dd393-d5e9-4ff4-8e71-17b4e2732d3d" providerId="ADAL" clId="{F52FBD8B-0F91-4557-9E85-28B0304921AC}" dt="2023-10-09T05:16:56.153" v="677" actId="47"/>
        <pc:sldMkLst>
          <pc:docMk/>
          <pc:sldMk cId="947071605" sldId="283"/>
        </pc:sldMkLst>
        <pc:picChg chg="del">
          <ac:chgData name="Natalie Gonzalez" userId="0c9dd393-d5e9-4ff4-8e71-17b4e2732d3d" providerId="ADAL" clId="{F52FBD8B-0F91-4557-9E85-28B0304921AC}" dt="2023-10-09T04:04:25.120" v="358" actId="478"/>
          <ac:picMkLst>
            <pc:docMk/>
            <pc:sldMk cId="947071605" sldId="283"/>
            <ac:picMk id="9" creationId="{1DED8AD6-9B60-2AEE-2DD9-3BC78A2317BE}"/>
          </ac:picMkLst>
        </pc:picChg>
        <pc:picChg chg="add mod">
          <ac:chgData name="Natalie Gonzalez" userId="0c9dd393-d5e9-4ff4-8e71-17b4e2732d3d" providerId="ADAL" clId="{F52FBD8B-0F91-4557-9E85-28B0304921AC}" dt="2023-10-09T04:04:25.684" v="359"/>
          <ac:picMkLst>
            <pc:docMk/>
            <pc:sldMk cId="947071605" sldId="283"/>
            <ac:picMk id="20" creationId="{900194C7-CFF9-820C-7D29-462D78C2C97D}"/>
          </ac:picMkLst>
        </pc:picChg>
        <pc:picChg chg="add mod">
          <ac:chgData name="Natalie Gonzalez" userId="0c9dd393-d5e9-4ff4-8e71-17b4e2732d3d" providerId="ADAL" clId="{F52FBD8B-0F91-4557-9E85-28B0304921AC}" dt="2023-10-09T04:04:25.684" v="359"/>
          <ac:picMkLst>
            <pc:docMk/>
            <pc:sldMk cId="947071605" sldId="283"/>
            <ac:picMk id="21" creationId="{6CA58D54-A062-624B-283A-521DB6E593BF}"/>
          </ac:picMkLst>
        </pc:picChg>
        <pc:picChg chg="add mod">
          <ac:chgData name="Natalie Gonzalez" userId="0c9dd393-d5e9-4ff4-8e71-17b4e2732d3d" providerId="ADAL" clId="{F52FBD8B-0F91-4557-9E85-28B0304921AC}" dt="2023-10-09T04:04:25.684" v="359"/>
          <ac:picMkLst>
            <pc:docMk/>
            <pc:sldMk cId="947071605" sldId="283"/>
            <ac:picMk id="22" creationId="{5F2C4CE1-A9FE-CB95-81E7-73D623223BC5}"/>
          </ac:picMkLst>
        </pc:picChg>
        <pc:picChg chg="add mod">
          <ac:chgData name="Natalie Gonzalez" userId="0c9dd393-d5e9-4ff4-8e71-17b4e2732d3d" providerId="ADAL" clId="{F52FBD8B-0F91-4557-9E85-28B0304921AC}" dt="2023-10-09T04:04:25.684" v="359"/>
          <ac:picMkLst>
            <pc:docMk/>
            <pc:sldMk cId="947071605" sldId="283"/>
            <ac:picMk id="23" creationId="{84D59864-D935-8037-2D27-2A671CEC2D24}"/>
          </ac:picMkLst>
        </pc:picChg>
        <pc:picChg chg="add mod">
          <ac:chgData name="Natalie Gonzalez" userId="0c9dd393-d5e9-4ff4-8e71-17b4e2732d3d" providerId="ADAL" clId="{F52FBD8B-0F91-4557-9E85-28B0304921AC}" dt="2023-10-09T04:04:25.684" v="359"/>
          <ac:picMkLst>
            <pc:docMk/>
            <pc:sldMk cId="947071605" sldId="283"/>
            <ac:picMk id="24" creationId="{AF495A4A-FAB8-FED0-0572-C3C7196BEFD8}"/>
          </ac:picMkLst>
        </pc:picChg>
        <pc:picChg chg="del">
          <ac:chgData name="Natalie Gonzalez" userId="0c9dd393-d5e9-4ff4-8e71-17b4e2732d3d" providerId="ADAL" clId="{F52FBD8B-0F91-4557-9E85-28B0304921AC}" dt="2023-10-09T04:04:25.120" v="358" actId="478"/>
          <ac:picMkLst>
            <pc:docMk/>
            <pc:sldMk cId="947071605" sldId="283"/>
            <ac:picMk id="28" creationId="{4342E48D-8194-5B1D-E471-8068A94F059B}"/>
          </ac:picMkLst>
        </pc:picChg>
        <pc:picChg chg="del">
          <ac:chgData name="Natalie Gonzalez" userId="0c9dd393-d5e9-4ff4-8e71-17b4e2732d3d" providerId="ADAL" clId="{F52FBD8B-0F91-4557-9E85-28B0304921AC}" dt="2023-10-09T04:04:25.120" v="358" actId="478"/>
          <ac:picMkLst>
            <pc:docMk/>
            <pc:sldMk cId="947071605" sldId="283"/>
            <ac:picMk id="29" creationId="{9E5BB30C-E69F-2058-A4E1-8C33ED8F609E}"/>
          </ac:picMkLst>
        </pc:picChg>
        <pc:picChg chg="del">
          <ac:chgData name="Natalie Gonzalez" userId="0c9dd393-d5e9-4ff4-8e71-17b4e2732d3d" providerId="ADAL" clId="{F52FBD8B-0F91-4557-9E85-28B0304921AC}" dt="2023-10-09T04:04:25.120" v="358" actId="478"/>
          <ac:picMkLst>
            <pc:docMk/>
            <pc:sldMk cId="947071605" sldId="283"/>
            <ac:picMk id="30" creationId="{AD1022A3-D2EB-6195-9DBA-2AC45655ECC6}"/>
          </ac:picMkLst>
        </pc:picChg>
      </pc:sldChg>
      <pc:sldChg chg="addSp delSp modSp mod ord">
        <pc:chgData name="Natalie Gonzalez" userId="0c9dd393-d5e9-4ff4-8e71-17b4e2732d3d" providerId="ADAL" clId="{F52FBD8B-0F91-4557-9E85-28B0304921AC}" dt="2023-10-09T04:04:17.015" v="357" actId="478"/>
        <pc:sldMkLst>
          <pc:docMk/>
          <pc:sldMk cId="4037014529" sldId="284"/>
        </pc:sldMkLst>
        <pc:picChg chg="del">
          <ac:chgData name="Natalie Gonzalez" userId="0c9dd393-d5e9-4ff4-8e71-17b4e2732d3d" providerId="ADAL" clId="{F52FBD8B-0F91-4557-9E85-28B0304921AC}" dt="2023-10-09T04:04:11.840" v="355" actId="478"/>
          <ac:picMkLst>
            <pc:docMk/>
            <pc:sldMk cId="4037014529" sldId="284"/>
            <ac:picMk id="4" creationId="{0DD557F5-E3CA-A244-2621-5239530B7DEB}"/>
          </ac:picMkLst>
        </pc:picChg>
        <pc:picChg chg="del">
          <ac:chgData name="Natalie Gonzalez" userId="0c9dd393-d5e9-4ff4-8e71-17b4e2732d3d" providerId="ADAL" clId="{F52FBD8B-0F91-4557-9E85-28B0304921AC}" dt="2023-10-09T04:04:11.840" v="355" actId="478"/>
          <ac:picMkLst>
            <pc:docMk/>
            <pc:sldMk cId="4037014529" sldId="284"/>
            <ac:picMk id="5" creationId="{5D45ACEC-F958-E423-324E-F35AA3EF6BD5}"/>
          </ac:picMkLst>
        </pc:picChg>
        <pc:picChg chg="del">
          <ac:chgData name="Natalie Gonzalez" userId="0c9dd393-d5e9-4ff4-8e71-17b4e2732d3d" providerId="ADAL" clId="{F52FBD8B-0F91-4557-9E85-28B0304921AC}" dt="2023-10-09T04:04:11.840" v="355" actId="478"/>
          <ac:picMkLst>
            <pc:docMk/>
            <pc:sldMk cId="4037014529" sldId="284"/>
            <ac:picMk id="7" creationId="{AED2C5C8-8FFF-004B-1AE6-9D97FD81B2E5}"/>
          </ac:picMkLst>
        </pc:picChg>
        <pc:picChg chg="del">
          <ac:chgData name="Natalie Gonzalez" userId="0c9dd393-d5e9-4ff4-8e71-17b4e2732d3d" providerId="ADAL" clId="{F52FBD8B-0F91-4557-9E85-28B0304921AC}" dt="2023-10-09T04:04:11.840" v="355" actId="478"/>
          <ac:picMkLst>
            <pc:docMk/>
            <pc:sldMk cId="4037014529" sldId="284"/>
            <ac:picMk id="10" creationId="{D77BB634-F38E-3139-3292-18FE92773E60}"/>
          </ac:picMkLst>
        </pc:picChg>
        <pc:picChg chg="add del mod">
          <ac:chgData name="Natalie Gonzalez" userId="0c9dd393-d5e9-4ff4-8e71-17b4e2732d3d" providerId="ADAL" clId="{F52FBD8B-0F91-4557-9E85-28B0304921AC}" dt="2023-10-09T04:04:10.909" v="354"/>
          <ac:picMkLst>
            <pc:docMk/>
            <pc:sldMk cId="4037014529" sldId="284"/>
            <ac:picMk id="12" creationId="{0565A01E-C535-80B7-4D43-0D9C9CE16989}"/>
          </ac:picMkLst>
        </pc:picChg>
        <pc:picChg chg="add del mod">
          <ac:chgData name="Natalie Gonzalez" userId="0c9dd393-d5e9-4ff4-8e71-17b4e2732d3d" providerId="ADAL" clId="{F52FBD8B-0F91-4557-9E85-28B0304921AC}" dt="2023-10-09T04:04:10.909" v="354"/>
          <ac:picMkLst>
            <pc:docMk/>
            <pc:sldMk cId="4037014529" sldId="284"/>
            <ac:picMk id="13" creationId="{EAD5D15A-03BF-E1F7-914A-DFB55C876331}"/>
          </ac:picMkLst>
        </pc:picChg>
        <pc:picChg chg="add del mod">
          <ac:chgData name="Natalie Gonzalez" userId="0c9dd393-d5e9-4ff4-8e71-17b4e2732d3d" providerId="ADAL" clId="{F52FBD8B-0F91-4557-9E85-28B0304921AC}" dt="2023-10-09T04:04:10.909" v="354"/>
          <ac:picMkLst>
            <pc:docMk/>
            <pc:sldMk cId="4037014529" sldId="284"/>
            <ac:picMk id="14" creationId="{919BFDD1-2DA1-9793-D7FC-ECF50D65F653}"/>
          </ac:picMkLst>
        </pc:picChg>
        <pc:picChg chg="add del mod">
          <ac:chgData name="Natalie Gonzalez" userId="0c9dd393-d5e9-4ff4-8e71-17b4e2732d3d" providerId="ADAL" clId="{F52FBD8B-0F91-4557-9E85-28B0304921AC}" dt="2023-10-09T04:04:10.909" v="354"/>
          <ac:picMkLst>
            <pc:docMk/>
            <pc:sldMk cId="4037014529" sldId="284"/>
            <ac:picMk id="15" creationId="{17E86928-C5A2-30A9-E035-BEEF64018550}"/>
          </ac:picMkLst>
        </pc:picChg>
        <pc:picChg chg="add del mod">
          <ac:chgData name="Natalie Gonzalez" userId="0c9dd393-d5e9-4ff4-8e71-17b4e2732d3d" providerId="ADAL" clId="{F52FBD8B-0F91-4557-9E85-28B0304921AC}" dt="2023-10-09T04:04:10.909" v="354"/>
          <ac:picMkLst>
            <pc:docMk/>
            <pc:sldMk cId="4037014529" sldId="284"/>
            <ac:picMk id="16" creationId="{69BF3FC1-65AA-AE77-EBA7-A9C069BA9801}"/>
          </ac:picMkLst>
        </pc:picChg>
        <pc:picChg chg="add mod">
          <ac:chgData name="Natalie Gonzalez" userId="0c9dd393-d5e9-4ff4-8e71-17b4e2732d3d" providerId="ADAL" clId="{F52FBD8B-0F91-4557-9E85-28B0304921AC}" dt="2023-10-09T04:04:12.272" v="356"/>
          <ac:picMkLst>
            <pc:docMk/>
            <pc:sldMk cId="4037014529" sldId="284"/>
            <ac:picMk id="18" creationId="{84D53214-A1D2-1D19-3F3B-C50A1982DE48}"/>
          </ac:picMkLst>
        </pc:picChg>
        <pc:picChg chg="add mod">
          <ac:chgData name="Natalie Gonzalez" userId="0c9dd393-d5e9-4ff4-8e71-17b4e2732d3d" providerId="ADAL" clId="{F52FBD8B-0F91-4557-9E85-28B0304921AC}" dt="2023-10-09T04:04:12.272" v="356"/>
          <ac:picMkLst>
            <pc:docMk/>
            <pc:sldMk cId="4037014529" sldId="284"/>
            <ac:picMk id="19" creationId="{FD3F1E39-81BA-AA56-6449-A49CCAFD5CDF}"/>
          </ac:picMkLst>
        </pc:picChg>
        <pc:picChg chg="add mod">
          <ac:chgData name="Natalie Gonzalez" userId="0c9dd393-d5e9-4ff4-8e71-17b4e2732d3d" providerId="ADAL" clId="{F52FBD8B-0F91-4557-9E85-28B0304921AC}" dt="2023-10-09T04:04:12.272" v="356"/>
          <ac:picMkLst>
            <pc:docMk/>
            <pc:sldMk cId="4037014529" sldId="284"/>
            <ac:picMk id="20" creationId="{CE44795D-EEF6-27DE-5610-5B043D1726D3}"/>
          </ac:picMkLst>
        </pc:picChg>
        <pc:picChg chg="add mod">
          <ac:chgData name="Natalie Gonzalez" userId="0c9dd393-d5e9-4ff4-8e71-17b4e2732d3d" providerId="ADAL" clId="{F52FBD8B-0F91-4557-9E85-28B0304921AC}" dt="2023-10-09T04:04:12.272" v="356"/>
          <ac:picMkLst>
            <pc:docMk/>
            <pc:sldMk cId="4037014529" sldId="284"/>
            <ac:picMk id="21" creationId="{E6FC0005-E90F-BC20-E5E2-BE122A4DD846}"/>
          </ac:picMkLst>
        </pc:picChg>
        <pc:picChg chg="add mod">
          <ac:chgData name="Natalie Gonzalez" userId="0c9dd393-d5e9-4ff4-8e71-17b4e2732d3d" providerId="ADAL" clId="{F52FBD8B-0F91-4557-9E85-28B0304921AC}" dt="2023-10-09T04:04:12.272" v="356"/>
          <ac:picMkLst>
            <pc:docMk/>
            <pc:sldMk cId="4037014529" sldId="284"/>
            <ac:picMk id="22" creationId="{ACB58C5D-F8EF-0A02-FD0C-E8511AFF36B9}"/>
          </ac:picMkLst>
        </pc:picChg>
        <pc:cxnChg chg="add del mod">
          <ac:chgData name="Natalie Gonzalez" userId="0c9dd393-d5e9-4ff4-8e71-17b4e2732d3d" providerId="ADAL" clId="{F52FBD8B-0F91-4557-9E85-28B0304921AC}" dt="2023-10-09T04:04:10.909" v="354"/>
          <ac:cxnSpMkLst>
            <pc:docMk/>
            <pc:sldMk cId="4037014529" sldId="284"/>
            <ac:cxnSpMk id="11" creationId="{8CF26AEC-48F8-692F-39BA-E944986A4B05}"/>
          </ac:cxnSpMkLst>
        </pc:cxnChg>
        <pc:cxnChg chg="add del mod">
          <ac:chgData name="Natalie Gonzalez" userId="0c9dd393-d5e9-4ff4-8e71-17b4e2732d3d" providerId="ADAL" clId="{F52FBD8B-0F91-4557-9E85-28B0304921AC}" dt="2023-10-09T04:04:17.015" v="357" actId="478"/>
          <ac:cxnSpMkLst>
            <pc:docMk/>
            <pc:sldMk cId="4037014529" sldId="284"/>
            <ac:cxnSpMk id="17" creationId="{F91CFEB2-CA04-B77C-A58F-A4004157B6FF}"/>
          </ac:cxnSpMkLst>
        </pc:cxnChg>
      </pc:sldChg>
      <pc:sldChg chg="addSp delSp modSp add mod">
        <pc:chgData name="Natalie Gonzalez" userId="0c9dd393-d5e9-4ff4-8e71-17b4e2732d3d" providerId="ADAL" clId="{F52FBD8B-0F91-4557-9E85-28B0304921AC}" dt="2023-10-09T04:07:41.521" v="444" actId="1076"/>
        <pc:sldMkLst>
          <pc:docMk/>
          <pc:sldMk cId="1837457758" sldId="285"/>
        </pc:sldMkLst>
        <pc:spChg chg="mod">
          <ac:chgData name="Natalie Gonzalez" userId="0c9dd393-d5e9-4ff4-8e71-17b4e2732d3d" providerId="ADAL" clId="{F52FBD8B-0F91-4557-9E85-28B0304921AC}" dt="2023-10-09T03:54:17.034" v="173" actId="313"/>
          <ac:spMkLst>
            <pc:docMk/>
            <pc:sldMk cId="1837457758" sldId="285"/>
            <ac:spMk id="2" creationId="{419E9463-DCD7-D118-3590-1E5520CAB950}"/>
          </ac:spMkLst>
        </pc:spChg>
        <pc:spChg chg="del">
          <ac:chgData name="Natalie Gonzalez" userId="0c9dd393-d5e9-4ff4-8e71-17b4e2732d3d" providerId="ADAL" clId="{F52FBD8B-0F91-4557-9E85-28B0304921AC}" dt="2023-10-09T03:54:56.634" v="194" actId="478"/>
          <ac:spMkLst>
            <pc:docMk/>
            <pc:sldMk cId="1837457758" sldId="285"/>
            <ac:spMk id="9" creationId="{24B0DB58-AF33-144D-A4D9-243A2DE7DAC2}"/>
          </ac:spMkLst>
        </pc:spChg>
        <pc:spChg chg="del">
          <ac:chgData name="Natalie Gonzalez" userId="0c9dd393-d5e9-4ff4-8e71-17b4e2732d3d" providerId="ADAL" clId="{F52FBD8B-0F91-4557-9E85-28B0304921AC}" dt="2023-10-09T03:54:56.634" v="194" actId="478"/>
          <ac:spMkLst>
            <pc:docMk/>
            <pc:sldMk cId="1837457758" sldId="285"/>
            <ac:spMk id="11" creationId="{18CEAA21-7D1C-5D22-34C0-95EE80E0E948}"/>
          </ac:spMkLst>
        </pc:spChg>
        <pc:picChg chg="add mod">
          <ac:chgData name="Natalie Gonzalez" userId="0c9dd393-d5e9-4ff4-8e71-17b4e2732d3d" providerId="ADAL" clId="{F52FBD8B-0F91-4557-9E85-28B0304921AC}" dt="2023-10-09T04:00:47.788" v="300"/>
          <ac:picMkLst>
            <pc:docMk/>
            <pc:sldMk cId="1837457758" sldId="285"/>
            <ac:picMk id="4" creationId="{90C80237-D3D0-B02A-D60B-7CE38014A0CE}"/>
          </ac:picMkLst>
        </pc:picChg>
        <pc:picChg chg="del">
          <ac:chgData name="Natalie Gonzalez" userId="0c9dd393-d5e9-4ff4-8e71-17b4e2732d3d" providerId="ADAL" clId="{F52FBD8B-0F91-4557-9E85-28B0304921AC}" dt="2023-10-09T04:00:47.374" v="299" actId="478"/>
          <ac:picMkLst>
            <pc:docMk/>
            <pc:sldMk cId="1837457758" sldId="285"/>
            <ac:picMk id="5" creationId="{010340C6-C1A8-FA9D-3EA8-E0EFC8A79CF1}"/>
          </ac:picMkLst>
        </pc:picChg>
        <pc:picChg chg="add del mod">
          <ac:chgData name="Natalie Gonzalez" userId="0c9dd393-d5e9-4ff4-8e71-17b4e2732d3d" providerId="ADAL" clId="{F52FBD8B-0F91-4557-9E85-28B0304921AC}" dt="2023-10-09T04:00:54.783" v="302" actId="478"/>
          <ac:picMkLst>
            <pc:docMk/>
            <pc:sldMk cId="1837457758" sldId="285"/>
            <ac:picMk id="6" creationId="{CBB7F956-7A08-03C0-856D-5A48F6144A85}"/>
          </ac:picMkLst>
        </pc:picChg>
        <pc:picChg chg="mod">
          <ac:chgData name="Natalie Gonzalez" userId="0c9dd393-d5e9-4ff4-8e71-17b4e2732d3d" providerId="ADAL" clId="{F52FBD8B-0F91-4557-9E85-28B0304921AC}" dt="2023-10-09T04:01:15.958" v="305" actId="1076"/>
          <ac:picMkLst>
            <pc:docMk/>
            <pc:sldMk cId="1837457758" sldId="285"/>
            <ac:picMk id="7" creationId="{C0B41C00-8086-910C-FA71-4E4E3193806F}"/>
          </ac:picMkLst>
        </pc:picChg>
        <pc:picChg chg="del">
          <ac:chgData name="Natalie Gonzalez" userId="0c9dd393-d5e9-4ff4-8e71-17b4e2732d3d" providerId="ADAL" clId="{F52FBD8B-0F91-4557-9E85-28B0304921AC}" dt="2023-10-09T04:00:47.374" v="299" actId="478"/>
          <ac:picMkLst>
            <pc:docMk/>
            <pc:sldMk cId="1837457758" sldId="285"/>
            <ac:picMk id="10" creationId="{E5DC4AED-6C21-CF74-3E65-474F6E3437C7}"/>
          </ac:picMkLst>
        </pc:picChg>
        <pc:picChg chg="del">
          <ac:chgData name="Natalie Gonzalez" userId="0c9dd393-d5e9-4ff4-8e71-17b4e2732d3d" providerId="ADAL" clId="{F52FBD8B-0F91-4557-9E85-28B0304921AC}" dt="2023-10-09T04:00:47.374" v="299" actId="478"/>
          <ac:picMkLst>
            <pc:docMk/>
            <pc:sldMk cId="1837457758" sldId="285"/>
            <ac:picMk id="12" creationId="{6F0323B5-1E61-DE72-5E2A-888F14EA581F}"/>
          </ac:picMkLst>
        </pc:picChg>
        <pc:picChg chg="add del mod">
          <ac:chgData name="Natalie Gonzalez" userId="0c9dd393-d5e9-4ff4-8e71-17b4e2732d3d" providerId="ADAL" clId="{F52FBD8B-0F91-4557-9E85-28B0304921AC}" dt="2023-10-09T04:00:53.119" v="301" actId="478"/>
          <ac:picMkLst>
            <pc:docMk/>
            <pc:sldMk cId="1837457758" sldId="285"/>
            <ac:picMk id="13" creationId="{FA3E19F5-F925-A118-BFE6-89B09B344FD8}"/>
          </ac:picMkLst>
        </pc:picChg>
        <pc:picChg chg="add mod">
          <ac:chgData name="Natalie Gonzalez" userId="0c9dd393-d5e9-4ff4-8e71-17b4e2732d3d" providerId="ADAL" clId="{F52FBD8B-0F91-4557-9E85-28B0304921AC}" dt="2023-10-09T04:00:47.788" v="300"/>
          <ac:picMkLst>
            <pc:docMk/>
            <pc:sldMk cId="1837457758" sldId="285"/>
            <ac:picMk id="14" creationId="{F5362B51-C5CE-7E5C-497B-A701F6273454}"/>
          </ac:picMkLst>
        </pc:picChg>
        <pc:picChg chg="add mod">
          <ac:chgData name="Natalie Gonzalez" userId="0c9dd393-d5e9-4ff4-8e71-17b4e2732d3d" providerId="ADAL" clId="{F52FBD8B-0F91-4557-9E85-28B0304921AC}" dt="2023-10-09T04:00:47.788" v="300"/>
          <ac:picMkLst>
            <pc:docMk/>
            <pc:sldMk cId="1837457758" sldId="285"/>
            <ac:picMk id="15" creationId="{0DD38002-BDCE-B408-0F12-D37D44A96D36}"/>
          </ac:picMkLst>
        </pc:picChg>
        <pc:picChg chg="add mod">
          <ac:chgData name="Natalie Gonzalez" userId="0c9dd393-d5e9-4ff4-8e71-17b4e2732d3d" providerId="ADAL" clId="{F52FBD8B-0F91-4557-9E85-28B0304921AC}" dt="2023-10-09T04:01:04.069" v="303"/>
          <ac:picMkLst>
            <pc:docMk/>
            <pc:sldMk cId="1837457758" sldId="285"/>
            <ac:picMk id="16" creationId="{EFD0045E-904B-0179-1679-8DBC786478FB}"/>
          </ac:picMkLst>
        </pc:picChg>
        <pc:picChg chg="add mod">
          <ac:chgData name="Natalie Gonzalez" userId="0c9dd393-d5e9-4ff4-8e71-17b4e2732d3d" providerId="ADAL" clId="{F52FBD8B-0F91-4557-9E85-28B0304921AC}" dt="2023-10-09T04:01:18.370" v="307" actId="571"/>
          <ac:picMkLst>
            <pc:docMk/>
            <pc:sldMk cId="1837457758" sldId="285"/>
            <ac:picMk id="17" creationId="{0E6955FD-1917-0B29-D7E8-3BDB790F898B}"/>
          </ac:picMkLst>
        </pc:picChg>
        <pc:picChg chg="add mod">
          <ac:chgData name="Natalie Gonzalez" userId="0c9dd393-d5e9-4ff4-8e71-17b4e2732d3d" providerId="ADAL" clId="{F52FBD8B-0F91-4557-9E85-28B0304921AC}" dt="2023-10-09T04:01:18.370" v="307" actId="571"/>
          <ac:picMkLst>
            <pc:docMk/>
            <pc:sldMk cId="1837457758" sldId="285"/>
            <ac:picMk id="18" creationId="{99B94E2C-6C9E-9A7D-6077-90EDE601580D}"/>
          </ac:picMkLst>
        </pc:picChg>
        <pc:picChg chg="mod">
          <ac:chgData name="Natalie Gonzalez" userId="0c9dd393-d5e9-4ff4-8e71-17b4e2732d3d" providerId="ADAL" clId="{F52FBD8B-0F91-4557-9E85-28B0304921AC}" dt="2023-10-09T04:07:41.521" v="444" actId="1076"/>
          <ac:picMkLst>
            <pc:docMk/>
            <pc:sldMk cId="1837457758" sldId="285"/>
            <ac:picMk id="1026" creationId="{63D6455D-66E8-E534-D5AC-99539569F6E4}"/>
          </ac:picMkLst>
        </pc:picChg>
      </pc:sldChg>
      <pc:sldChg chg="addSp delSp modSp add mod">
        <pc:chgData name="Natalie Gonzalez" userId="0c9dd393-d5e9-4ff4-8e71-17b4e2732d3d" providerId="ADAL" clId="{F52FBD8B-0F91-4557-9E85-28B0304921AC}" dt="2023-10-09T04:07:53.044" v="446" actId="571"/>
        <pc:sldMkLst>
          <pc:docMk/>
          <pc:sldMk cId="513779007" sldId="286"/>
        </pc:sldMkLst>
        <pc:spChg chg="mod">
          <ac:chgData name="Natalie Gonzalez" userId="0c9dd393-d5e9-4ff4-8e71-17b4e2732d3d" providerId="ADAL" clId="{F52FBD8B-0F91-4557-9E85-28B0304921AC}" dt="2023-10-09T03:54:48.146" v="192" actId="20577"/>
          <ac:spMkLst>
            <pc:docMk/>
            <pc:sldMk cId="513779007" sldId="286"/>
            <ac:spMk id="2" creationId="{419E9463-DCD7-D118-3590-1E5520CAB950}"/>
          </ac:spMkLst>
        </pc:spChg>
        <pc:spChg chg="add mod">
          <ac:chgData name="Natalie Gonzalez" userId="0c9dd393-d5e9-4ff4-8e71-17b4e2732d3d" providerId="ADAL" clId="{F52FBD8B-0F91-4557-9E85-28B0304921AC}" dt="2023-10-09T04:07:53.044" v="446" actId="571"/>
          <ac:spMkLst>
            <pc:docMk/>
            <pc:sldMk cId="513779007" sldId="286"/>
            <ac:spMk id="4" creationId="{BC0B2BF2-43D3-263C-11ED-B88623C2241C}"/>
          </ac:spMkLst>
        </pc:spChg>
        <pc:spChg chg="del">
          <ac:chgData name="Natalie Gonzalez" userId="0c9dd393-d5e9-4ff4-8e71-17b4e2732d3d" providerId="ADAL" clId="{F52FBD8B-0F91-4557-9E85-28B0304921AC}" dt="2023-10-09T03:54:52.667" v="193" actId="478"/>
          <ac:spMkLst>
            <pc:docMk/>
            <pc:sldMk cId="513779007" sldId="286"/>
            <ac:spMk id="9" creationId="{24B0DB58-AF33-144D-A4D9-243A2DE7DAC2}"/>
          </ac:spMkLst>
        </pc:spChg>
        <pc:spChg chg="del">
          <ac:chgData name="Natalie Gonzalez" userId="0c9dd393-d5e9-4ff4-8e71-17b4e2732d3d" providerId="ADAL" clId="{F52FBD8B-0F91-4557-9E85-28B0304921AC}" dt="2023-10-09T03:54:52.667" v="193" actId="478"/>
          <ac:spMkLst>
            <pc:docMk/>
            <pc:sldMk cId="513779007" sldId="286"/>
            <ac:spMk id="11" creationId="{18CEAA21-7D1C-5D22-34C0-95EE80E0E948}"/>
          </ac:spMkLst>
        </pc:spChg>
        <pc:picChg chg="del">
          <ac:chgData name="Natalie Gonzalez" userId="0c9dd393-d5e9-4ff4-8e71-17b4e2732d3d" providerId="ADAL" clId="{F52FBD8B-0F91-4557-9E85-28B0304921AC}" dt="2023-10-09T04:01:26.638" v="309" actId="478"/>
          <ac:picMkLst>
            <pc:docMk/>
            <pc:sldMk cId="513779007" sldId="286"/>
            <ac:picMk id="5" creationId="{010340C6-C1A8-FA9D-3EA8-E0EFC8A79CF1}"/>
          </ac:picMkLst>
        </pc:picChg>
        <pc:picChg chg="del">
          <ac:chgData name="Natalie Gonzalez" userId="0c9dd393-d5e9-4ff4-8e71-17b4e2732d3d" providerId="ADAL" clId="{F52FBD8B-0F91-4557-9E85-28B0304921AC}" dt="2023-10-09T04:01:26.638" v="309" actId="478"/>
          <ac:picMkLst>
            <pc:docMk/>
            <pc:sldMk cId="513779007" sldId="286"/>
            <ac:picMk id="7" creationId="{C0B41C00-8086-910C-FA71-4E4E3193806F}"/>
          </ac:picMkLst>
        </pc:picChg>
        <pc:picChg chg="del">
          <ac:chgData name="Natalie Gonzalez" userId="0c9dd393-d5e9-4ff4-8e71-17b4e2732d3d" providerId="ADAL" clId="{F52FBD8B-0F91-4557-9E85-28B0304921AC}" dt="2023-10-09T04:01:29.958" v="310" actId="478"/>
          <ac:picMkLst>
            <pc:docMk/>
            <pc:sldMk cId="513779007" sldId="286"/>
            <ac:picMk id="10" creationId="{E5DC4AED-6C21-CF74-3E65-474F6E3437C7}"/>
          </ac:picMkLst>
        </pc:picChg>
        <pc:picChg chg="del">
          <ac:chgData name="Natalie Gonzalez" userId="0c9dd393-d5e9-4ff4-8e71-17b4e2732d3d" providerId="ADAL" clId="{F52FBD8B-0F91-4557-9E85-28B0304921AC}" dt="2023-10-09T04:01:29.958" v="310" actId="478"/>
          <ac:picMkLst>
            <pc:docMk/>
            <pc:sldMk cId="513779007" sldId="286"/>
            <ac:picMk id="12" creationId="{6F0323B5-1E61-DE72-5E2A-888F14EA581F}"/>
          </ac:picMkLst>
        </pc:picChg>
        <pc:picChg chg="add del mod">
          <ac:chgData name="Natalie Gonzalez" userId="0c9dd393-d5e9-4ff4-8e71-17b4e2732d3d" providerId="ADAL" clId="{F52FBD8B-0F91-4557-9E85-28B0304921AC}" dt="2023-10-09T04:01:26.638" v="309" actId="478"/>
          <ac:picMkLst>
            <pc:docMk/>
            <pc:sldMk cId="513779007" sldId="286"/>
            <ac:picMk id="13" creationId="{BC24A86E-6CEC-1196-C445-67C74A83D90A}"/>
          </ac:picMkLst>
        </pc:picChg>
        <pc:picChg chg="add del mod">
          <ac:chgData name="Natalie Gonzalez" userId="0c9dd393-d5e9-4ff4-8e71-17b4e2732d3d" providerId="ADAL" clId="{F52FBD8B-0F91-4557-9E85-28B0304921AC}" dt="2023-10-09T04:01:26.638" v="309" actId="478"/>
          <ac:picMkLst>
            <pc:docMk/>
            <pc:sldMk cId="513779007" sldId="286"/>
            <ac:picMk id="14" creationId="{C90BFF6C-D23E-7A4E-5385-F7086BFEC301}"/>
          </ac:picMkLst>
        </pc:picChg>
        <pc:picChg chg="add mod">
          <ac:chgData name="Natalie Gonzalez" userId="0c9dd393-d5e9-4ff4-8e71-17b4e2732d3d" providerId="ADAL" clId="{F52FBD8B-0F91-4557-9E85-28B0304921AC}" dt="2023-10-09T04:01:30.446" v="311"/>
          <ac:picMkLst>
            <pc:docMk/>
            <pc:sldMk cId="513779007" sldId="286"/>
            <ac:picMk id="15" creationId="{9AD1247B-26D4-C4E9-971F-68920283309B}"/>
          </ac:picMkLst>
        </pc:picChg>
        <pc:picChg chg="add mod">
          <ac:chgData name="Natalie Gonzalez" userId="0c9dd393-d5e9-4ff4-8e71-17b4e2732d3d" providerId="ADAL" clId="{F52FBD8B-0F91-4557-9E85-28B0304921AC}" dt="2023-10-09T04:01:30.446" v="311"/>
          <ac:picMkLst>
            <pc:docMk/>
            <pc:sldMk cId="513779007" sldId="286"/>
            <ac:picMk id="16" creationId="{A0D35B9D-EE8C-6858-EFAE-62D816E87B9C}"/>
          </ac:picMkLst>
        </pc:picChg>
        <pc:picChg chg="add mod">
          <ac:chgData name="Natalie Gonzalez" userId="0c9dd393-d5e9-4ff4-8e71-17b4e2732d3d" providerId="ADAL" clId="{F52FBD8B-0F91-4557-9E85-28B0304921AC}" dt="2023-10-09T04:01:30.446" v="311"/>
          <ac:picMkLst>
            <pc:docMk/>
            <pc:sldMk cId="513779007" sldId="286"/>
            <ac:picMk id="17" creationId="{ECBCD0C7-AAFD-0252-3CCF-DDF9B8C97FD6}"/>
          </ac:picMkLst>
        </pc:picChg>
        <pc:picChg chg="add mod">
          <ac:chgData name="Natalie Gonzalez" userId="0c9dd393-d5e9-4ff4-8e71-17b4e2732d3d" providerId="ADAL" clId="{F52FBD8B-0F91-4557-9E85-28B0304921AC}" dt="2023-10-09T04:01:30.446" v="311"/>
          <ac:picMkLst>
            <pc:docMk/>
            <pc:sldMk cId="513779007" sldId="286"/>
            <ac:picMk id="18" creationId="{5AFEB3EF-835D-6028-581F-D68B16079975}"/>
          </ac:picMkLst>
        </pc:picChg>
        <pc:picChg chg="add mod">
          <ac:chgData name="Natalie Gonzalez" userId="0c9dd393-d5e9-4ff4-8e71-17b4e2732d3d" providerId="ADAL" clId="{F52FBD8B-0F91-4557-9E85-28B0304921AC}" dt="2023-10-09T04:01:30.446" v="311"/>
          <ac:picMkLst>
            <pc:docMk/>
            <pc:sldMk cId="513779007" sldId="286"/>
            <ac:picMk id="19" creationId="{23941CC2-5060-49E3-E9FA-6347D22DBC3C}"/>
          </ac:picMkLst>
        </pc:picChg>
      </pc:sldChg>
      <pc:sldChg chg="addSp delSp modSp add del mod">
        <pc:chgData name="Natalie Gonzalez" userId="0c9dd393-d5e9-4ff4-8e71-17b4e2732d3d" providerId="ADAL" clId="{F52FBD8B-0F91-4557-9E85-28B0304921AC}" dt="2023-10-09T04:46:34.530" v="643" actId="47"/>
        <pc:sldMkLst>
          <pc:docMk/>
          <pc:sldMk cId="1609487618" sldId="287"/>
        </pc:sldMkLst>
        <pc:spChg chg="mod">
          <ac:chgData name="Natalie Gonzalez" userId="0c9dd393-d5e9-4ff4-8e71-17b4e2732d3d" providerId="ADAL" clId="{F52FBD8B-0F91-4557-9E85-28B0304921AC}" dt="2023-10-09T03:56:34.739" v="223" actId="20577"/>
          <ac:spMkLst>
            <pc:docMk/>
            <pc:sldMk cId="1609487618" sldId="287"/>
            <ac:spMk id="2" creationId="{419E9463-DCD7-D118-3590-1E5520CAB950}"/>
          </ac:spMkLst>
        </pc:spChg>
        <pc:spChg chg="del">
          <ac:chgData name="Natalie Gonzalez" userId="0c9dd393-d5e9-4ff4-8e71-17b4e2732d3d" providerId="ADAL" clId="{F52FBD8B-0F91-4557-9E85-28B0304921AC}" dt="2023-10-09T04:08:48.177" v="454" actId="478"/>
          <ac:spMkLst>
            <pc:docMk/>
            <pc:sldMk cId="1609487618" sldId="287"/>
            <ac:spMk id="4" creationId="{2DA6B810-AAF0-BAB7-3317-4987D518EC39}"/>
          </ac:spMkLst>
        </pc:spChg>
        <pc:spChg chg="mod">
          <ac:chgData name="Natalie Gonzalez" userId="0c9dd393-d5e9-4ff4-8e71-17b4e2732d3d" providerId="ADAL" clId="{F52FBD8B-0F91-4557-9E85-28B0304921AC}" dt="2023-10-09T04:34:12.671" v="538" actId="1076"/>
          <ac:spMkLst>
            <pc:docMk/>
            <pc:sldMk cId="1609487618" sldId="287"/>
            <ac:spMk id="16" creationId="{DC10F0E6-01DD-6843-6F88-4ADFB4D66866}"/>
          </ac:spMkLst>
        </pc:spChg>
        <pc:spChg chg="mod">
          <ac:chgData name="Natalie Gonzalez" userId="0c9dd393-d5e9-4ff4-8e71-17b4e2732d3d" providerId="ADAL" clId="{F52FBD8B-0F91-4557-9E85-28B0304921AC}" dt="2023-10-09T04:34:12.671" v="538" actId="1076"/>
          <ac:spMkLst>
            <pc:docMk/>
            <pc:sldMk cId="1609487618" sldId="287"/>
            <ac:spMk id="22" creationId="{04BFBCBF-8019-4845-09F2-B54B370E4C3F}"/>
          </ac:spMkLst>
        </pc:spChg>
        <pc:spChg chg="mod">
          <ac:chgData name="Natalie Gonzalez" userId="0c9dd393-d5e9-4ff4-8e71-17b4e2732d3d" providerId="ADAL" clId="{F52FBD8B-0F91-4557-9E85-28B0304921AC}" dt="2023-10-09T04:34:12.671" v="538" actId="1076"/>
          <ac:spMkLst>
            <pc:docMk/>
            <pc:sldMk cId="1609487618" sldId="287"/>
            <ac:spMk id="24" creationId="{1428E613-5C29-A1D3-15DF-E6C66AD63B48}"/>
          </ac:spMkLst>
        </pc:spChg>
        <pc:spChg chg="del">
          <ac:chgData name="Natalie Gonzalez" userId="0c9dd393-d5e9-4ff4-8e71-17b4e2732d3d" providerId="ADAL" clId="{F52FBD8B-0F91-4557-9E85-28B0304921AC}" dt="2023-10-09T04:08:48.177" v="454" actId="478"/>
          <ac:spMkLst>
            <pc:docMk/>
            <pc:sldMk cId="1609487618" sldId="287"/>
            <ac:spMk id="25" creationId="{53F2077B-55B4-CDC7-94A7-57F688F20569}"/>
          </ac:spMkLst>
        </pc:spChg>
        <pc:picChg chg="add del mod">
          <ac:chgData name="Natalie Gonzalez" userId="0c9dd393-d5e9-4ff4-8e71-17b4e2732d3d" providerId="ADAL" clId="{F52FBD8B-0F91-4557-9E85-28B0304921AC}" dt="2023-10-09T04:02:07.921" v="323"/>
          <ac:picMkLst>
            <pc:docMk/>
            <pc:sldMk cId="1609487618" sldId="287"/>
            <ac:picMk id="5" creationId="{08C21146-7233-D2DB-AF18-4053DE0181CD}"/>
          </ac:picMkLst>
        </pc:picChg>
        <pc:picChg chg="add del mod">
          <ac:chgData name="Natalie Gonzalez" userId="0c9dd393-d5e9-4ff4-8e71-17b4e2732d3d" providerId="ADAL" clId="{F52FBD8B-0F91-4557-9E85-28B0304921AC}" dt="2023-10-09T04:02:07.921" v="323"/>
          <ac:picMkLst>
            <pc:docMk/>
            <pc:sldMk cId="1609487618" sldId="287"/>
            <ac:picMk id="7" creationId="{E7E928E4-7878-4104-4F96-B0194178921B}"/>
          </ac:picMkLst>
        </pc:picChg>
        <pc:picChg chg="add del mod">
          <ac:chgData name="Natalie Gonzalez" userId="0c9dd393-d5e9-4ff4-8e71-17b4e2732d3d" providerId="ADAL" clId="{F52FBD8B-0F91-4557-9E85-28B0304921AC}" dt="2023-10-09T04:02:07.921" v="323"/>
          <ac:picMkLst>
            <pc:docMk/>
            <pc:sldMk cId="1609487618" sldId="287"/>
            <ac:picMk id="9" creationId="{231C441C-B70A-7CE5-C9BF-9DCD11588F1E}"/>
          </ac:picMkLst>
        </pc:picChg>
        <pc:picChg chg="add del mod">
          <ac:chgData name="Natalie Gonzalez" userId="0c9dd393-d5e9-4ff4-8e71-17b4e2732d3d" providerId="ADAL" clId="{F52FBD8B-0F91-4557-9E85-28B0304921AC}" dt="2023-10-09T04:02:07.921" v="323"/>
          <ac:picMkLst>
            <pc:docMk/>
            <pc:sldMk cId="1609487618" sldId="287"/>
            <ac:picMk id="10" creationId="{08D95EB6-78DE-0886-45F5-66A35D798815}"/>
          </ac:picMkLst>
        </pc:picChg>
        <pc:picChg chg="add del mod">
          <ac:chgData name="Natalie Gonzalez" userId="0c9dd393-d5e9-4ff4-8e71-17b4e2732d3d" providerId="ADAL" clId="{F52FBD8B-0F91-4557-9E85-28B0304921AC}" dt="2023-10-09T04:02:07.921" v="323"/>
          <ac:picMkLst>
            <pc:docMk/>
            <pc:sldMk cId="1609487618" sldId="287"/>
            <ac:picMk id="11" creationId="{F90FE0DF-F76E-F3EA-DC46-46AE723E565C}"/>
          </ac:picMkLst>
        </pc:picChg>
        <pc:picChg chg="add mod">
          <ac:chgData name="Natalie Gonzalez" userId="0c9dd393-d5e9-4ff4-8e71-17b4e2732d3d" providerId="ADAL" clId="{F52FBD8B-0F91-4557-9E85-28B0304921AC}" dt="2023-10-09T04:02:09.463" v="325"/>
          <ac:picMkLst>
            <pc:docMk/>
            <pc:sldMk cId="1609487618" sldId="287"/>
            <ac:picMk id="13" creationId="{D267B3DA-148E-B81C-E3F2-FE4F1EA92AE0}"/>
          </ac:picMkLst>
        </pc:picChg>
        <pc:picChg chg="del">
          <ac:chgData name="Natalie Gonzalez" userId="0c9dd393-d5e9-4ff4-8e71-17b4e2732d3d" providerId="ADAL" clId="{F52FBD8B-0F91-4557-9E85-28B0304921AC}" dt="2023-10-09T04:02:09.030" v="324" actId="478"/>
          <ac:picMkLst>
            <pc:docMk/>
            <pc:sldMk cId="1609487618" sldId="287"/>
            <ac:picMk id="14" creationId="{51C3756E-665E-A2DE-7FEA-31ED8F837644}"/>
          </ac:picMkLst>
        </pc:picChg>
        <pc:picChg chg="del">
          <ac:chgData name="Natalie Gonzalez" userId="0c9dd393-d5e9-4ff4-8e71-17b4e2732d3d" providerId="ADAL" clId="{F52FBD8B-0F91-4557-9E85-28B0304921AC}" dt="2023-10-09T04:02:09.030" v="324" actId="478"/>
          <ac:picMkLst>
            <pc:docMk/>
            <pc:sldMk cId="1609487618" sldId="287"/>
            <ac:picMk id="15" creationId="{D18ABF08-0A8C-B003-7235-A18249A4D555}"/>
          </ac:picMkLst>
        </pc:picChg>
        <pc:picChg chg="add mod">
          <ac:chgData name="Natalie Gonzalez" userId="0c9dd393-d5e9-4ff4-8e71-17b4e2732d3d" providerId="ADAL" clId="{F52FBD8B-0F91-4557-9E85-28B0304921AC}" dt="2023-10-09T04:02:09.463" v="325"/>
          <ac:picMkLst>
            <pc:docMk/>
            <pc:sldMk cId="1609487618" sldId="287"/>
            <ac:picMk id="18" creationId="{CB12B6CE-9DBD-54E1-C46F-F000C88EA18E}"/>
          </ac:picMkLst>
        </pc:picChg>
        <pc:picChg chg="add mod">
          <ac:chgData name="Natalie Gonzalez" userId="0c9dd393-d5e9-4ff4-8e71-17b4e2732d3d" providerId="ADAL" clId="{F52FBD8B-0F91-4557-9E85-28B0304921AC}" dt="2023-10-09T04:02:09.463" v="325"/>
          <ac:picMkLst>
            <pc:docMk/>
            <pc:sldMk cId="1609487618" sldId="287"/>
            <ac:picMk id="19" creationId="{8F75AEBB-3595-441A-3358-42CBA3A79402}"/>
          </ac:picMkLst>
        </pc:picChg>
        <pc:picChg chg="add mod">
          <ac:chgData name="Natalie Gonzalez" userId="0c9dd393-d5e9-4ff4-8e71-17b4e2732d3d" providerId="ADAL" clId="{F52FBD8B-0F91-4557-9E85-28B0304921AC}" dt="2023-10-09T04:02:09.463" v="325"/>
          <ac:picMkLst>
            <pc:docMk/>
            <pc:sldMk cId="1609487618" sldId="287"/>
            <ac:picMk id="20" creationId="{2947152D-7C1E-F470-05D6-DC96F0764CE6}"/>
          </ac:picMkLst>
        </pc:picChg>
        <pc:picChg chg="add mod">
          <ac:chgData name="Natalie Gonzalez" userId="0c9dd393-d5e9-4ff4-8e71-17b4e2732d3d" providerId="ADAL" clId="{F52FBD8B-0F91-4557-9E85-28B0304921AC}" dt="2023-10-09T04:02:09.463" v="325"/>
          <ac:picMkLst>
            <pc:docMk/>
            <pc:sldMk cId="1609487618" sldId="287"/>
            <ac:picMk id="21" creationId="{2AB5152B-E97B-B56B-6644-D2CD7E81D03F}"/>
          </ac:picMkLst>
        </pc:picChg>
        <pc:picChg chg="del">
          <ac:chgData name="Natalie Gonzalez" userId="0c9dd393-d5e9-4ff4-8e71-17b4e2732d3d" providerId="ADAL" clId="{F52FBD8B-0F91-4557-9E85-28B0304921AC}" dt="2023-10-09T04:02:09.030" v="324" actId="478"/>
          <ac:picMkLst>
            <pc:docMk/>
            <pc:sldMk cId="1609487618" sldId="287"/>
            <ac:picMk id="32" creationId="{FB293DA6-3D83-1706-881F-2B4F61F57D1E}"/>
          </ac:picMkLst>
        </pc:picChg>
        <pc:picChg chg="del">
          <ac:chgData name="Natalie Gonzalez" userId="0c9dd393-d5e9-4ff4-8e71-17b4e2732d3d" providerId="ADAL" clId="{F52FBD8B-0F91-4557-9E85-28B0304921AC}" dt="2023-10-09T04:02:09.030" v="324" actId="478"/>
          <ac:picMkLst>
            <pc:docMk/>
            <pc:sldMk cId="1609487618" sldId="287"/>
            <ac:picMk id="33" creationId="{4609C1DB-CAEA-E05A-7FBF-373E4D94928F}"/>
          </ac:picMkLst>
        </pc:picChg>
        <pc:cxnChg chg="mod">
          <ac:chgData name="Natalie Gonzalez" userId="0c9dd393-d5e9-4ff4-8e71-17b4e2732d3d" providerId="ADAL" clId="{F52FBD8B-0F91-4557-9E85-28B0304921AC}" dt="2023-10-09T04:34:12.671" v="538" actId="1076"/>
          <ac:cxnSpMkLst>
            <pc:docMk/>
            <pc:sldMk cId="1609487618" sldId="287"/>
            <ac:cxnSpMk id="6" creationId="{BFB551A9-3412-6E55-D77D-0C3CF613A166}"/>
          </ac:cxnSpMkLst>
        </pc:cxnChg>
        <pc:cxnChg chg="mod">
          <ac:chgData name="Natalie Gonzalez" userId="0c9dd393-d5e9-4ff4-8e71-17b4e2732d3d" providerId="ADAL" clId="{F52FBD8B-0F91-4557-9E85-28B0304921AC}" dt="2023-10-09T04:34:12.671" v="538" actId="1076"/>
          <ac:cxnSpMkLst>
            <pc:docMk/>
            <pc:sldMk cId="1609487618" sldId="287"/>
            <ac:cxnSpMk id="12" creationId="{747F4679-2C39-AB2E-159E-111C6AB6A7B1}"/>
          </ac:cxnSpMkLst>
        </pc:cxnChg>
        <pc:cxnChg chg="mod">
          <ac:chgData name="Natalie Gonzalez" userId="0c9dd393-d5e9-4ff4-8e71-17b4e2732d3d" providerId="ADAL" clId="{F52FBD8B-0F91-4557-9E85-28B0304921AC}" dt="2023-10-09T04:34:12.671" v="538" actId="1076"/>
          <ac:cxnSpMkLst>
            <pc:docMk/>
            <pc:sldMk cId="1609487618" sldId="287"/>
            <ac:cxnSpMk id="17" creationId="{264859B1-6697-A886-27C5-071FA45FB229}"/>
          </ac:cxnSpMkLst>
        </pc:cxnChg>
        <pc:cxnChg chg="del">
          <ac:chgData name="Natalie Gonzalez" userId="0c9dd393-d5e9-4ff4-8e71-17b4e2732d3d" providerId="ADAL" clId="{F52FBD8B-0F91-4557-9E85-28B0304921AC}" dt="2023-10-09T04:08:42.274" v="453" actId="478"/>
          <ac:cxnSpMkLst>
            <pc:docMk/>
            <pc:sldMk cId="1609487618" sldId="287"/>
            <ac:cxnSpMk id="29" creationId="{6166D417-3063-1DCD-6753-716D8657692A}"/>
          </ac:cxnSpMkLst>
        </pc:cxnChg>
        <pc:cxnChg chg="del">
          <ac:chgData name="Natalie Gonzalez" userId="0c9dd393-d5e9-4ff4-8e71-17b4e2732d3d" providerId="ADAL" clId="{F52FBD8B-0F91-4557-9E85-28B0304921AC}" dt="2023-10-09T04:08:42.274" v="453" actId="478"/>
          <ac:cxnSpMkLst>
            <pc:docMk/>
            <pc:sldMk cId="1609487618" sldId="287"/>
            <ac:cxnSpMk id="37" creationId="{80F17C3B-229C-D4D4-EB48-CDBE6938FA2D}"/>
          </ac:cxnSpMkLst>
        </pc:cxnChg>
        <pc:cxnChg chg="del">
          <ac:chgData name="Natalie Gonzalez" userId="0c9dd393-d5e9-4ff4-8e71-17b4e2732d3d" providerId="ADAL" clId="{F52FBD8B-0F91-4557-9E85-28B0304921AC}" dt="2023-10-09T04:08:48.177" v="454" actId="478"/>
          <ac:cxnSpMkLst>
            <pc:docMk/>
            <pc:sldMk cId="1609487618" sldId="287"/>
            <ac:cxnSpMk id="51" creationId="{9EED544C-1300-4FA9-CD8A-E5081243C3EA}"/>
          </ac:cxnSpMkLst>
        </pc:cxnChg>
      </pc:sldChg>
      <pc:sldChg chg="addSp delSp modSp add del mod ord">
        <pc:chgData name="Natalie Gonzalez" userId="0c9dd393-d5e9-4ff4-8e71-17b4e2732d3d" providerId="ADAL" clId="{F52FBD8B-0F91-4557-9E85-28B0304921AC}" dt="2023-10-09T05:51:58.380" v="995" actId="14100"/>
        <pc:sldMkLst>
          <pc:docMk/>
          <pc:sldMk cId="3649653526" sldId="288"/>
        </pc:sldMkLst>
        <pc:spChg chg="mod">
          <ac:chgData name="Natalie Gonzalez" userId="0c9dd393-d5e9-4ff4-8e71-17b4e2732d3d" providerId="ADAL" clId="{F52FBD8B-0F91-4557-9E85-28B0304921AC}" dt="2023-10-09T03:56:42.571" v="231" actId="20577"/>
          <ac:spMkLst>
            <pc:docMk/>
            <pc:sldMk cId="3649653526" sldId="288"/>
            <ac:spMk id="2" creationId="{419E9463-DCD7-D118-3590-1E5520CAB950}"/>
          </ac:spMkLst>
        </pc:spChg>
        <pc:spChg chg="del mod">
          <ac:chgData name="Natalie Gonzalez" userId="0c9dd393-d5e9-4ff4-8e71-17b4e2732d3d" providerId="ADAL" clId="{F52FBD8B-0F91-4557-9E85-28B0304921AC}" dt="2023-10-09T05:50:10.396" v="972" actId="478"/>
          <ac:spMkLst>
            <pc:docMk/>
            <pc:sldMk cId="3649653526" sldId="288"/>
            <ac:spMk id="4" creationId="{2DA6B810-AAF0-BAB7-3317-4987D518EC39}"/>
          </ac:spMkLst>
        </pc:spChg>
        <pc:spChg chg="del">
          <ac:chgData name="Natalie Gonzalez" userId="0c9dd393-d5e9-4ff4-8e71-17b4e2732d3d" providerId="ADAL" clId="{F52FBD8B-0F91-4557-9E85-28B0304921AC}" dt="2023-10-09T04:34:28.684" v="539" actId="478"/>
          <ac:spMkLst>
            <pc:docMk/>
            <pc:sldMk cId="3649653526" sldId="288"/>
            <ac:spMk id="16" creationId="{DC10F0E6-01DD-6843-6F88-4ADFB4D66866}"/>
          </ac:spMkLst>
        </pc:spChg>
        <pc:spChg chg="del mod">
          <ac:chgData name="Natalie Gonzalez" userId="0c9dd393-d5e9-4ff4-8e71-17b4e2732d3d" providerId="ADAL" clId="{F52FBD8B-0F91-4557-9E85-28B0304921AC}" dt="2023-10-09T05:50:10.396" v="972" actId="478"/>
          <ac:spMkLst>
            <pc:docMk/>
            <pc:sldMk cId="3649653526" sldId="288"/>
            <ac:spMk id="22" creationId="{04BFBCBF-8019-4845-09F2-B54B370E4C3F}"/>
          </ac:spMkLst>
        </pc:spChg>
        <pc:spChg chg="del">
          <ac:chgData name="Natalie Gonzalez" userId="0c9dd393-d5e9-4ff4-8e71-17b4e2732d3d" providerId="ADAL" clId="{F52FBD8B-0F91-4557-9E85-28B0304921AC}" dt="2023-10-09T04:34:28.684" v="539" actId="478"/>
          <ac:spMkLst>
            <pc:docMk/>
            <pc:sldMk cId="3649653526" sldId="288"/>
            <ac:spMk id="24" creationId="{1428E613-5C29-A1D3-15DF-E6C66AD63B48}"/>
          </ac:spMkLst>
        </pc:spChg>
        <pc:spChg chg="del">
          <ac:chgData name="Natalie Gonzalez" userId="0c9dd393-d5e9-4ff4-8e71-17b4e2732d3d" providerId="ADAL" clId="{F52FBD8B-0F91-4557-9E85-28B0304921AC}" dt="2023-10-09T05:50:10.396" v="972" actId="478"/>
          <ac:spMkLst>
            <pc:docMk/>
            <pc:sldMk cId="3649653526" sldId="288"/>
            <ac:spMk id="25" creationId="{53F2077B-55B4-CDC7-94A7-57F688F20569}"/>
          </ac:spMkLst>
        </pc:spChg>
        <pc:spChg chg="add mod">
          <ac:chgData name="Natalie Gonzalez" userId="0c9dd393-d5e9-4ff4-8e71-17b4e2732d3d" providerId="ADAL" clId="{F52FBD8B-0F91-4557-9E85-28B0304921AC}" dt="2023-10-09T04:45:03.632" v="610" actId="20577"/>
          <ac:spMkLst>
            <pc:docMk/>
            <pc:sldMk cId="3649653526" sldId="288"/>
            <ac:spMk id="26" creationId="{B7C75D0E-E4C7-2E84-9A9B-E23768EA5272}"/>
          </ac:spMkLst>
        </pc:spChg>
        <pc:spChg chg="add del mod">
          <ac:chgData name="Natalie Gonzalez" userId="0c9dd393-d5e9-4ff4-8e71-17b4e2732d3d" providerId="ADAL" clId="{F52FBD8B-0F91-4557-9E85-28B0304921AC}" dt="2023-10-09T05:50:43.349" v="978"/>
          <ac:spMkLst>
            <pc:docMk/>
            <pc:sldMk cId="3649653526" sldId="288"/>
            <ac:spMk id="28" creationId="{6DA9E625-AA4B-2D61-2023-36E7C7AD4482}"/>
          </ac:spMkLst>
        </pc:spChg>
        <pc:spChg chg="add del mod">
          <ac:chgData name="Natalie Gonzalez" userId="0c9dd393-d5e9-4ff4-8e71-17b4e2732d3d" providerId="ADAL" clId="{F52FBD8B-0F91-4557-9E85-28B0304921AC}" dt="2023-10-09T05:50:59.734" v="982"/>
          <ac:spMkLst>
            <pc:docMk/>
            <pc:sldMk cId="3649653526" sldId="288"/>
            <ac:spMk id="31" creationId="{88CC7E6C-EC74-04B0-E983-3ABE9454EB20}"/>
          </ac:spMkLst>
        </pc:spChg>
        <pc:spChg chg="add mod">
          <ac:chgData name="Natalie Gonzalez" userId="0c9dd393-d5e9-4ff4-8e71-17b4e2732d3d" providerId="ADAL" clId="{F52FBD8B-0F91-4557-9E85-28B0304921AC}" dt="2023-10-09T05:51:36.372" v="991" actId="1076"/>
          <ac:spMkLst>
            <pc:docMk/>
            <pc:sldMk cId="3649653526" sldId="288"/>
            <ac:spMk id="35" creationId="{8D3A16FA-74B0-321F-96D2-C7F5A9E13F98}"/>
          </ac:spMkLst>
        </pc:spChg>
        <pc:grpChg chg="add mod">
          <ac:chgData name="Natalie Gonzalez" userId="0c9dd393-d5e9-4ff4-8e71-17b4e2732d3d" providerId="ADAL" clId="{F52FBD8B-0F91-4557-9E85-28B0304921AC}" dt="2023-10-09T04:02:25.357" v="331" actId="164"/>
          <ac:grpSpMkLst>
            <pc:docMk/>
            <pc:sldMk cId="3649653526" sldId="288"/>
            <ac:grpSpMk id="13" creationId="{FADC8F3E-294C-CA49-B6F4-A1F19D3E1C52}"/>
          </ac:grpSpMkLst>
        </pc:grpChg>
        <pc:picChg chg="add del mod">
          <ac:chgData name="Natalie Gonzalez" userId="0c9dd393-d5e9-4ff4-8e71-17b4e2732d3d" providerId="ADAL" clId="{F52FBD8B-0F91-4557-9E85-28B0304921AC}" dt="2023-10-09T04:02:26.638" v="332"/>
          <ac:picMkLst>
            <pc:docMk/>
            <pc:sldMk cId="3649653526" sldId="288"/>
            <ac:picMk id="5" creationId="{91F67D67-1201-C360-52E3-3F85480A74E8}"/>
          </ac:picMkLst>
        </pc:picChg>
        <pc:picChg chg="mod ord">
          <ac:chgData name="Natalie Gonzalez" userId="0c9dd393-d5e9-4ff4-8e71-17b4e2732d3d" providerId="ADAL" clId="{F52FBD8B-0F91-4557-9E85-28B0304921AC}" dt="2023-10-09T05:50:12.770" v="973" actId="167"/>
          <ac:picMkLst>
            <pc:docMk/>
            <pc:sldMk cId="3649653526" sldId="288"/>
            <ac:picMk id="7" creationId="{AFEBE727-F5A2-E90D-E5FB-0412C4214933}"/>
          </ac:picMkLst>
        </pc:picChg>
        <pc:picChg chg="add del mod">
          <ac:chgData name="Natalie Gonzalez" userId="0c9dd393-d5e9-4ff4-8e71-17b4e2732d3d" providerId="ADAL" clId="{F52FBD8B-0F91-4557-9E85-28B0304921AC}" dt="2023-10-09T04:02:26.638" v="332"/>
          <ac:picMkLst>
            <pc:docMk/>
            <pc:sldMk cId="3649653526" sldId="288"/>
            <ac:picMk id="7" creationId="{FC66CC21-6377-BD52-79C5-E0DBB34AACEE}"/>
          </ac:picMkLst>
        </pc:picChg>
        <pc:picChg chg="add del mod">
          <ac:chgData name="Natalie Gonzalez" userId="0c9dd393-d5e9-4ff4-8e71-17b4e2732d3d" providerId="ADAL" clId="{F52FBD8B-0F91-4557-9E85-28B0304921AC}" dt="2023-10-09T04:02:26.638" v="332"/>
          <ac:picMkLst>
            <pc:docMk/>
            <pc:sldMk cId="3649653526" sldId="288"/>
            <ac:picMk id="9" creationId="{7717CD5A-8945-C6CC-4ECE-594D3F271C80}"/>
          </ac:picMkLst>
        </pc:picChg>
        <pc:picChg chg="add del mod">
          <ac:chgData name="Natalie Gonzalez" userId="0c9dd393-d5e9-4ff4-8e71-17b4e2732d3d" providerId="ADAL" clId="{F52FBD8B-0F91-4557-9E85-28B0304921AC}" dt="2023-10-09T04:02:26.638" v="332"/>
          <ac:picMkLst>
            <pc:docMk/>
            <pc:sldMk cId="3649653526" sldId="288"/>
            <ac:picMk id="10" creationId="{3EF0208A-76E6-7491-ECB0-A61CBBC106F7}"/>
          </ac:picMkLst>
        </pc:picChg>
        <pc:picChg chg="add del mod">
          <ac:chgData name="Natalie Gonzalez" userId="0c9dd393-d5e9-4ff4-8e71-17b4e2732d3d" providerId="ADAL" clId="{F52FBD8B-0F91-4557-9E85-28B0304921AC}" dt="2023-10-09T04:02:26.638" v="332"/>
          <ac:picMkLst>
            <pc:docMk/>
            <pc:sldMk cId="3649653526" sldId="288"/>
            <ac:picMk id="11" creationId="{60C70A54-03B1-A79F-3BA0-919759570CC6}"/>
          </ac:picMkLst>
        </pc:picChg>
        <pc:picChg chg="del">
          <ac:chgData name="Natalie Gonzalez" userId="0c9dd393-d5e9-4ff4-8e71-17b4e2732d3d" providerId="ADAL" clId="{F52FBD8B-0F91-4557-9E85-28B0304921AC}" dt="2023-10-09T04:02:16.294" v="326" actId="478"/>
          <ac:picMkLst>
            <pc:docMk/>
            <pc:sldMk cId="3649653526" sldId="288"/>
            <ac:picMk id="14" creationId="{51C3756E-665E-A2DE-7FEA-31ED8F837644}"/>
          </ac:picMkLst>
        </pc:picChg>
        <pc:picChg chg="del">
          <ac:chgData name="Natalie Gonzalez" userId="0c9dd393-d5e9-4ff4-8e71-17b4e2732d3d" providerId="ADAL" clId="{F52FBD8B-0F91-4557-9E85-28B0304921AC}" dt="2023-10-09T04:02:16.294" v="326" actId="478"/>
          <ac:picMkLst>
            <pc:docMk/>
            <pc:sldMk cId="3649653526" sldId="288"/>
            <ac:picMk id="15" creationId="{D18ABF08-0A8C-B003-7235-A18249A4D555}"/>
          </ac:picMkLst>
        </pc:picChg>
        <pc:picChg chg="add mod">
          <ac:chgData name="Natalie Gonzalez" userId="0c9dd393-d5e9-4ff4-8e71-17b4e2732d3d" providerId="ADAL" clId="{F52FBD8B-0F91-4557-9E85-28B0304921AC}" dt="2023-10-09T04:02:28.040" v="333"/>
          <ac:picMkLst>
            <pc:docMk/>
            <pc:sldMk cId="3649653526" sldId="288"/>
            <ac:picMk id="18" creationId="{02143F05-2408-3A1A-C72A-5711C60D20AF}"/>
          </ac:picMkLst>
        </pc:picChg>
        <pc:picChg chg="add mod">
          <ac:chgData name="Natalie Gonzalez" userId="0c9dd393-d5e9-4ff4-8e71-17b4e2732d3d" providerId="ADAL" clId="{F52FBD8B-0F91-4557-9E85-28B0304921AC}" dt="2023-10-09T04:02:28.040" v="333"/>
          <ac:picMkLst>
            <pc:docMk/>
            <pc:sldMk cId="3649653526" sldId="288"/>
            <ac:picMk id="19" creationId="{7F8B92FA-15E2-FE29-BE03-860989286BC5}"/>
          </ac:picMkLst>
        </pc:picChg>
        <pc:picChg chg="add mod">
          <ac:chgData name="Natalie Gonzalez" userId="0c9dd393-d5e9-4ff4-8e71-17b4e2732d3d" providerId="ADAL" clId="{F52FBD8B-0F91-4557-9E85-28B0304921AC}" dt="2023-10-09T04:02:28.040" v="333"/>
          <ac:picMkLst>
            <pc:docMk/>
            <pc:sldMk cId="3649653526" sldId="288"/>
            <ac:picMk id="20" creationId="{6065B575-1DFE-73A3-7C18-B814DD3C148E}"/>
          </ac:picMkLst>
        </pc:picChg>
        <pc:picChg chg="add mod">
          <ac:chgData name="Natalie Gonzalez" userId="0c9dd393-d5e9-4ff4-8e71-17b4e2732d3d" providerId="ADAL" clId="{F52FBD8B-0F91-4557-9E85-28B0304921AC}" dt="2023-10-09T04:02:28.040" v="333"/>
          <ac:picMkLst>
            <pc:docMk/>
            <pc:sldMk cId="3649653526" sldId="288"/>
            <ac:picMk id="21" creationId="{BA8EEC8C-8D95-DD5C-2922-F183B21A7BA6}"/>
          </ac:picMkLst>
        </pc:picChg>
        <pc:picChg chg="add mod">
          <ac:chgData name="Natalie Gonzalez" userId="0c9dd393-d5e9-4ff4-8e71-17b4e2732d3d" providerId="ADAL" clId="{F52FBD8B-0F91-4557-9E85-28B0304921AC}" dt="2023-10-09T04:02:28.040" v="333"/>
          <ac:picMkLst>
            <pc:docMk/>
            <pc:sldMk cId="3649653526" sldId="288"/>
            <ac:picMk id="23" creationId="{80DAF3BF-A8BF-EFAA-4A43-8B0B823B9C90}"/>
          </ac:picMkLst>
        </pc:picChg>
        <pc:picChg chg="del">
          <ac:chgData name="Natalie Gonzalez" userId="0c9dd393-d5e9-4ff4-8e71-17b4e2732d3d" providerId="ADAL" clId="{F52FBD8B-0F91-4557-9E85-28B0304921AC}" dt="2023-10-09T04:02:16.294" v="326" actId="478"/>
          <ac:picMkLst>
            <pc:docMk/>
            <pc:sldMk cId="3649653526" sldId="288"/>
            <ac:picMk id="32" creationId="{FB293DA6-3D83-1706-881F-2B4F61F57D1E}"/>
          </ac:picMkLst>
        </pc:picChg>
        <pc:picChg chg="del">
          <ac:chgData name="Natalie Gonzalez" userId="0c9dd393-d5e9-4ff4-8e71-17b4e2732d3d" providerId="ADAL" clId="{F52FBD8B-0F91-4557-9E85-28B0304921AC}" dt="2023-10-09T04:02:16.294" v="326" actId="478"/>
          <ac:picMkLst>
            <pc:docMk/>
            <pc:sldMk cId="3649653526" sldId="288"/>
            <ac:picMk id="33" creationId="{4609C1DB-CAEA-E05A-7FBF-373E4D94928F}"/>
          </ac:picMkLst>
        </pc:picChg>
        <pc:cxnChg chg="del mod">
          <ac:chgData name="Natalie Gonzalez" userId="0c9dd393-d5e9-4ff4-8e71-17b4e2732d3d" providerId="ADAL" clId="{F52FBD8B-0F91-4557-9E85-28B0304921AC}" dt="2023-10-09T05:50:18.340" v="974" actId="478"/>
          <ac:cxnSpMkLst>
            <pc:docMk/>
            <pc:sldMk cId="3649653526" sldId="288"/>
            <ac:cxnSpMk id="6" creationId="{BFB551A9-3412-6E55-D77D-0C3CF613A166}"/>
          </ac:cxnSpMkLst>
        </pc:cxnChg>
        <pc:cxnChg chg="del">
          <ac:chgData name="Natalie Gonzalez" userId="0c9dd393-d5e9-4ff4-8e71-17b4e2732d3d" providerId="ADAL" clId="{F52FBD8B-0F91-4557-9E85-28B0304921AC}" dt="2023-10-09T04:34:28.684" v="539" actId="478"/>
          <ac:cxnSpMkLst>
            <pc:docMk/>
            <pc:sldMk cId="3649653526" sldId="288"/>
            <ac:cxnSpMk id="12" creationId="{747F4679-2C39-AB2E-159E-111C6AB6A7B1}"/>
          </ac:cxnSpMkLst>
        </pc:cxnChg>
        <pc:cxnChg chg="del">
          <ac:chgData name="Natalie Gonzalez" userId="0c9dd393-d5e9-4ff4-8e71-17b4e2732d3d" providerId="ADAL" clId="{F52FBD8B-0F91-4557-9E85-28B0304921AC}" dt="2023-10-09T04:34:28.684" v="539" actId="478"/>
          <ac:cxnSpMkLst>
            <pc:docMk/>
            <pc:sldMk cId="3649653526" sldId="288"/>
            <ac:cxnSpMk id="17" creationId="{264859B1-6697-A886-27C5-071FA45FB229}"/>
          </ac:cxnSpMkLst>
        </pc:cxnChg>
        <pc:cxnChg chg="add del mod">
          <ac:chgData name="Natalie Gonzalez" userId="0c9dd393-d5e9-4ff4-8e71-17b4e2732d3d" providerId="ADAL" clId="{F52FBD8B-0F91-4557-9E85-28B0304921AC}" dt="2023-10-09T05:50:43.349" v="978"/>
          <ac:cxnSpMkLst>
            <pc:docMk/>
            <pc:sldMk cId="3649653526" sldId="288"/>
            <ac:cxnSpMk id="27" creationId="{08FDE28B-6613-925B-2890-8275BD9BB253}"/>
          </ac:cxnSpMkLst>
        </pc:cxnChg>
        <pc:cxnChg chg="del">
          <ac:chgData name="Natalie Gonzalez" userId="0c9dd393-d5e9-4ff4-8e71-17b4e2732d3d" providerId="ADAL" clId="{F52FBD8B-0F91-4557-9E85-28B0304921AC}" dt="2023-10-09T05:50:18.340" v="974" actId="478"/>
          <ac:cxnSpMkLst>
            <pc:docMk/>
            <pc:sldMk cId="3649653526" sldId="288"/>
            <ac:cxnSpMk id="29" creationId="{6166D417-3063-1DCD-6753-716D8657692A}"/>
          </ac:cxnSpMkLst>
        </pc:cxnChg>
        <pc:cxnChg chg="add del mod">
          <ac:chgData name="Natalie Gonzalez" userId="0c9dd393-d5e9-4ff4-8e71-17b4e2732d3d" providerId="ADAL" clId="{F52FBD8B-0F91-4557-9E85-28B0304921AC}" dt="2023-10-09T05:50:59.734" v="982"/>
          <ac:cxnSpMkLst>
            <pc:docMk/>
            <pc:sldMk cId="3649653526" sldId="288"/>
            <ac:cxnSpMk id="30" creationId="{88AFC056-E484-27B9-B745-85F11183C750}"/>
          </ac:cxnSpMkLst>
        </pc:cxnChg>
        <pc:cxnChg chg="add mod">
          <ac:chgData name="Natalie Gonzalez" userId="0c9dd393-d5e9-4ff4-8e71-17b4e2732d3d" providerId="ADAL" clId="{F52FBD8B-0F91-4557-9E85-28B0304921AC}" dt="2023-10-09T05:51:11.988" v="986" actId="1076"/>
          <ac:cxnSpMkLst>
            <pc:docMk/>
            <pc:sldMk cId="3649653526" sldId="288"/>
            <ac:cxnSpMk id="34" creationId="{F165A03A-EF35-28A1-E263-2159F6C70BA0}"/>
          </ac:cxnSpMkLst>
        </pc:cxnChg>
        <pc:cxnChg chg="del">
          <ac:chgData name="Natalie Gonzalez" userId="0c9dd393-d5e9-4ff4-8e71-17b4e2732d3d" providerId="ADAL" clId="{F52FBD8B-0F91-4557-9E85-28B0304921AC}" dt="2023-10-09T05:50:18.340" v="974" actId="478"/>
          <ac:cxnSpMkLst>
            <pc:docMk/>
            <pc:sldMk cId="3649653526" sldId="288"/>
            <ac:cxnSpMk id="37" creationId="{80F17C3B-229C-D4D4-EB48-CDBE6938FA2D}"/>
          </ac:cxnSpMkLst>
        </pc:cxnChg>
        <pc:cxnChg chg="add mod">
          <ac:chgData name="Natalie Gonzalez" userId="0c9dd393-d5e9-4ff4-8e71-17b4e2732d3d" providerId="ADAL" clId="{F52FBD8B-0F91-4557-9E85-28B0304921AC}" dt="2023-10-09T05:51:42.252" v="992" actId="1076"/>
          <ac:cxnSpMkLst>
            <pc:docMk/>
            <pc:sldMk cId="3649653526" sldId="288"/>
            <ac:cxnSpMk id="38" creationId="{168A4D23-0773-01D4-5AD8-C1C455F78A00}"/>
          </ac:cxnSpMkLst>
        </pc:cxnChg>
        <pc:cxnChg chg="add mod">
          <ac:chgData name="Natalie Gonzalez" userId="0c9dd393-d5e9-4ff4-8e71-17b4e2732d3d" providerId="ADAL" clId="{F52FBD8B-0F91-4557-9E85-28B0304921AC}" dt="2023-10-09T05:51:58.380" v="995" actId="14100"/>
          <ac:cxnSpMkLst>
            <pc:docMk/>
            <pc:sldMk cId="3649653526" sldId="288"/>
            <ac:cxnSpMk id="41" creationId="{AF50E914-BB3C-0392-E5BF-79A15745C413}"/>
          </ac:cxnSpMkLst>
        </pc:cxnChg>
        <pc:cxnChg chg="del">
          <ac:chgData name="Natalie Gonzalez" userId="0c9dd393-d5e9-4ff4-8e71-17b4e2732d3d" providerId="ADAL" clId="{F52FBD8B-0F91-4557-9E85-28B0304921AC}" dt="2023-10-09T05:50:18.340" v="974" actId="478"/>
          <ac:cxnSpMkLst>
            <pc:docMk/>
            <pc:sldMk cId="3649653526" sldId="288"/>
            <ac:cxnSpMk id="51" creationId="{9EED544C-1300-4FA9-CD8A-E5081243C3EA}"/>
          </ac:cxnSpMkLst>
        </pc:cxnChg>
      </pc:sldChg>
      <pc:sldChg chg="addSp delSp modSp add mod">
        <pc:chgData name="Natalie Gonzalez" userId="0c9dd393-d5e9-4ff4-8e71-17b4e2732d3d" providerId="ADAL" clId="{F52FBD8B-0F91-4557-9E85-28B0304921AC}" dt="2023-10-09T06:22:16.066" v="1176" actId="1076"/>
        <pc:sldMkLst>
          <pc:docMk/>
          <pc:sldMk cId="2290141521" sldId="289"/>
        </pc:sldMkLst>
        <pc:spChg chg="mod">
          <ac:chgData name="Natalie Gonzalez" userId="0c9dd393-d5e9-4ff4-8e71-17b4e2732d3d" providerId="ADAL" clId="{F52FBD8B-0F91-4557-9E85-28B0304921AC}" dt="2023-10-09T04:02:40.967" v="336" actId="20577"/>
          <ac:spMkLst>
            <pc:docMk/>
            <pc:sldMk cId="2290141521" sldId="289"/>
            <ac:spMk id="2" creationId="{419E9463-DCD7-D118-3590-1E5520CAB950}"/>
          </ac:spMkLst>
        </pc:spChg>
        <pc:spChg chg="add mod">
          <ac:chgData name="Natalie Gonzalez" userId="0c9dd393-d5e9-4ff4-8e71-17b4e2732d3d" providerId="ADAL" clId="{F52FBD8B-0F91-4557-9E85-28B0304921AC}" dt="2023-10-09T06:22:16.066" v="1176" actId="1076"/>
          <ac:spMkLst>
            <pc:docMk/>
            <pc:sldMk cId="2290141521" sldId="289"/>
            <ac:spMk id="9" creationId="{9AC095C9-900B-677C-BC46-BF4BD53F55CB}"/>
          </ac:spMkLst>
        </pc:spChg>
        <pc:spChg chg="mod">
          <ac:chgData name="Natalie Gonzalez" userId="0c9dd393-d5e9-4ff4-8e71-17b4e2732d3d" providerId="ADAL" clId="{F52FBD8B-0F91-4557-9E85-28B0304921AC}" dt="2023-10-09T06:06:00.015" v="1018" actId="1076"/>
          <ac:spMkLst>
            <pc:docMk/>
            <pc:sldMk cId="2290141521" sldId="289"/>
            <ac:spMk id="10" creationId="{5EBB9CEA-3770-93EF-33C7-2E8E2E42DE8F}"/>
          </ac:spMkLst>
        </pc:spChg>
        <pc:spChg chg="mod">
          <ac:chgData name="Natalie Gonzalez" userId="0c9dd393-d5e9-4ff4-8e71-17b4e2732d3d" providerId="ADAL" clId="{F52FBD8B-0F91-4557-9E85-28B0304921AC}" dt="2023-10-09T06:06:00.015" v="1018" actId="1076"/>
          <ac:spMkLst>
            <pc:docMk/>
            <pc:sldMk cId="2290141521" sldId="289"/>
            <ac:spMk id="15" creationId="{0FB19961-ADC0-957F-59A5-68352BF6C480}"/>
          </ac:spMkLst>
        </pc:spChg>
        <pc:spChg chg="del">
          <ac:chgData name="Natalie Gonzalez" userId="0c9dd393-d5e9-4ff4-8e71-17b4e2732d3d" providerId="ADAL" clId="{F52FBD8B-0F91-4557-9E85-28B0304921AC}" dt="2023-10-09T04:09:03.089" v="456" actId="478"/>
          <ac:spMkLst>
            <pc:docMk/>
            <pc:sldMk cId="2290141521" sldId="289"/>
            <ac:spMk id="16" creationId="{DC10F0E6-01DD-6843-6F88-4ADFB4D66866}"/>
          </ac:spMkLst>
        </pc:spChg>
        <pc:spChg chg="del">
          <ac:chgData name="Natalie Gonzalez" userId="0c9dd393-d5e9-4ff4-8e71-17b4e2732d3d" providerId="ADAL" clId="{F52FBD8B-0F91-4557-9E85-28B0304921AC}" dt="2023-10-09T04:09:03.089" v="456" actId="478"/>
          <ac:spMkLst>
            <pc:docMk/>
            <pc:sldMk cId="2290141521" sldId="289"/>
            <ac:spMk id="22" creationId="{04BFBCBF-8019-4845-09F2-B54B370E4C3F}"/>
          </ac:spMkLst>
        </pc:spChg>
        <pc:spChg chg="del">
          <ac:chgData name="Natalie Gonzalez" userId="0c9dd393-d5e9-4ff4-8e71-17b4e2732d3d" providerId="ADAL" clId="{F52FBD8B-0F91-4557-9E85-28B0304921AC}" dt="2023-10-09T04:09:05.313" v="457" actId="478"/>
          <ac:spMkLst>
            <pc:docMk/>
            <pc:sldMk cId="2290141521" sldId="289"/>
            <ac:spMk id="24" creationId="{1428E613-5C29-A1D3-15DF-E6C66AD63B48}"/>
          </ac:spMkLst>
        </pc:spChg>
        <pc:spChg chg="mod">
          <ac:chgData name="Natalie Gonzalez" userId="0c9dd393-d5e9-4ff4-8e71-17b4e2732d3d" providerId="ADAL" clId="{F52FBD8B-0F91-4557-9E85-28B0304921AC}" dt="2023-10-09T06:06:00.015" v="1018" actId="1076"/>
          <ac:spMkLst>
            <pc:docMk/>
            <pc:sldMk cId="2290141521" sldId="289"/>
            <ac:spMk id="26" creationId="{76D19EF7-21CF-EE8D-B3E7-549F490FEF6E}"/>
          </ac:spMkLst>
        </pc:spChg>
        <pc:picChg chg="add del mod">
          <ac:chgData name="Natalie Gonzalez" userId="0c9dd393-d5e9-4ff4-8e71-17b4e2732d3d" providerId="ADAL" clId="{F52FBD8B-0F91-4557-9E85-28B0304921AC}" dt="2023-10-09T04:02:46.148" v="338"/>
          <ac:picMkLst>
            <pc:docMk/>
            <pc:sldMk cId="2290141521" sldId="289"/>
            <ac:picMk id="5" creationId="{11C11C14-D8A0-B6E7-BA5A-B2BFE8077F3F}"/>
          </ac:picMkLst>
        </pc:picChg>
        <pc:picChg chg="mod">
          <ac:chgData name="Natalie Gonzalez" userId="0c9dd393-d5e9-4ff4-8e71-17b4e2732d3d" providerId="ADAL" clId="{F52FBD8B-0F91-4557-9E85-28B0304921AC}" dt="2023-10-09T06:06:00.015" v="1018" actId="1076"/>
          <ac:picMkLst>
            <pc:docMk/>
            <pc:sldMk cId="2290141521" sldId="289"/>
            <ac:picMk id="5" creationId="{2176D7B4-BD5E-96CC-3C4F-6C3C489BFC2C}"/>
          </ac:picMkLst>
        </pc:picChg>
        <pc:picChg chg="add del mod">
          <ac:chgData name="Natalie Gonzalez" userId="0c9dd393-d5e9-4ff4-8e71-17b4e2732d3d" providerId="ADAL" clId="{F52FBD8B-0F91-4557-9E85-28B0304921AC}" dt="2023-10-09T04:02:46.148" v="338"/>
          <ac:picMkLst>
            <pc:docMk/>
            <pc:sldMk cId="2290141521" sldId="289"/>
            <ac:picMk id="7" creationId="{32280EE0-BE81-7EB3-4379-0E045E7E20E1}"/>
          </ac:picMkLst>
        </pc:picChg>
        <pc:picChg chg="add del mod">
          <ac:chgData name="Natalie Gonzalez" userId="0c9dd393-d5e9-4ff4-8e71-17b4e2732d3d" providerId="ADAL" clId="{F52FBD8B-0F91-4557-9E85-28B0304921AC}" dt="2023-10-09T04:02:46.148" v="338"/>
          <ac:picMkLst>
            <pc:docMk/>
            <pc:sldMk cId="2290141521" sldId="289"/>
            <ac:picMk id="9" creationId="{2FF0D72A-CE82-6F89-DAC4-5D7D13F6E78D}"/>
          </ac:picMkLst>
        </pc:picChg>
        <pc:picChg chg="add del mod">
          <ac:chgData name="Natalie Gonzalez" userId="0c9dd393-d5e9-4ff4-8e71-17b4e2732d3d" providerId="ADAL" clId="{F52FBD8B-0F91-4557-9E85-28B0304921AC}" dt="2023-10-09T04:02:46.148" v="338"/>
          <ac:picMkLst>
            <pc:docMk/>
            <pc:sldMk cId="2290141521" sldId="289"/>
            <ac:picMk id="10" creationId="{6D404EB5-1CBD-4462-E041-DD2811048C5C}"/>
          </ac:picMkLst>
        </pc:picChg>
        <pc:picChg chg="add del mod">
          <ac:chgData name="Natalie Gonzalez" userId="0c9dd393-d5e9-4ff4-8e71-17b4e2732d3d" providerId="ADAL" clId="{F52FBD8B-0F91-4557-9E85-28B0304921AC}" dt="2023-10-09T04:02:46.148" v="338"/>
          <ac:picMkLst>
            <pc:docMk/>
            <pc:sldMk cId="2290141521" sldId="289"/>
            <ac:picMk id="11" creationId="{846A0BEA-DCBE-2D7F-AA58-5806D8FAB7F4}"/>
          </ac:picMkLst>
        </pc:picChg>
        <pc:picChg chg="add mod">
          <ac:chgData name="Natalie Gonzalez" userId="0c9dd393-d5e9-4ff4-8e71-17b4e2732d3d" providerId="ADAL" clId="{F52FBD8B-0F91-4557-9E85-28B0304921AC}" dt="2023-10-09T04:02:47.511" v="340"/>
          <ac:picMkLst>
            <pc:docMk/>
            <pc:sldMk cId="2290141521" sldId="289"/>
            <ac:picMk id="13" creationId="{2B014EAA-5A93-7462-99B2-777919449B69}"/>
          </ac:picMkLst>
        </pc:picChg>
        <pc:picChg chg="del">
          <ac:chgData name="Natalie Gonzalez" userId="0c9dd393-d5e9-4ff4-8e71-17b4e2732d3d" providerId="ADAL" clId="{F52FBD8B-0F91-4557-9E85-28B0304921AC}" dt="2023-10-09T04:02:47.078" v="339" actId="478"/>
          <ac:picMkLst>
            <pc:docMk/>
            <pc:sldMk cId="2290141521" sldId="289"/>
            <ac:picMk id="14" creationId="{51C3756E-665E-A2DE-7FEA-31ED8F837644}"/>
          </ac:picMkLst>
        </pc:picChg>
        <pc:picChg chg="del">
          <ac:chgData name="Natalie Gonzalez" userId="0c9dd393-d5e9-4ff4-8e71-17b4e2732d3d" providerId="ADAL" clId="{F52FBD8B-0F91-4557-9E85-28B0304921AC}" dt="2023-10-09T04:02:47.078" v="339" actId="478"/>
          <ac:picMkLst>
            <pc:docMk/>
            <pc:sldMk cId="2290141521" sldId="289"/>
            <ac:picMk id="15" creationId="{D18ABF08-0A8C-B003-7235-A18249A4D555}"/>
          </ac:picMkLst>
        </pc:picChg>
        <pc:picChg chg="add mod">
          <ac:chgData name="Natalie Gonzalez" userId="0c9dd393-d5e9-4ff4-8e71-17b4e2732d3d" providerId="ADAL" clId="{F52FBD8B-0F91-4557-9E85-28B0304921AC}" dt="2023-10-09T04:02:47.511" v="340"/>
          <ac:picMkLst>
            <pc:docMk/>
            <pc:sldMk cId="2290141521" sldId="289"/>
            <ac:picMk id="18" creationId="{8F375FFF-7A32-0C66-50CF-A55732343C8F}"/>
          </ac:picMkLst>
        </pc:picChg>
        <pc:picChg chg="add mod">
          <ac:chgData name="Natalie Gonzalez" userId="0c9dd393-d5e9-4ff4-8e71-17b4e2732d3d" providerId="ADAL" clId="{F52FBD8B-0F91-4557-9E85-28B0304921AC}" dt="2023-10-09T04:02:47.511" v="340"/>
          <ac:picMkLst>
            <pc:docMk/>
            <pc:sldMk cId="2290141521" sldId="289"/>
            <ac:picMk id="19" creationId="{4D733F30-9145-ECB8-76DB-EA61EDBEBFD6}"/>
          </ac:picMkLst>
        </pc:picChg>
        <pc:picChg chg="add mod">
          <ac:chgData name="Natalie Gonzalez" userId="0c9dd393-d5e9-4ff4-8e71-17b4e2732d3d" providerId="ADAL" clId="{F52FBD8B-0F91-4557-9E85-28B0304921AC}" dt="2023-10-09T04:02:47.511" v="340"/>
          <ac:picMkLst>
            <pc:docMk/>
            <pc:sldMk cId="2290141521" sldId="289"/>
            <ac:picMk id="20" creationId="{833F3AA1-562F-6D43-EC46-38CF3ED8A948}"/>
          </ac:picMkLst>
        </pc:picChg>
        <pc:picChg chg="add mod">
          <ac:chgData name="Natalie Gonzalez" userId="0c9dd393-d5e9-4ff4-8e71-17b4e2732d3d" providerId="ADAL" clId="{F52FBD8B-0F91-4557-9E85-28B0304921AC}" dt="2023-10-09T04:02:47.511" v="340"/>
          <ac:picMkLst>
            <pc:docMk/>
            <pc:sldMk cId="2290141521" sldId="289"/>
            <ac:picMk id="21" creationId="{37BDF184-4D95-3947-C5B5-085CAD8B2241}"/>
          </ac:picMkLst>
        </pc:picChg>
        <pc:picChg chg="del">
          <ac:chgData name="Natalie Gonzalez" userId="0c9dd393-d5e9-4ff4-8e71-17b4e2732d3d" providerId="ADAL" clId="{F52FBD8B-0F91-4557-9E85-28B0304921AC}" dt="2023-10-09T04:02:47.078" v="339" actId="478"/>
          <ac:picMkLst>
            <pc:docMk/>
            <pc:sldMk cId="2290141521" sldId="289"/>
            <ac:picMk id="32" creationId="{FB293DA6-3D83-1706-881F-2B4F61F57D1E}"/>
          </ac:picMkLst>
        </pc:picChg>
        <pc:picChg chg="del">
          <ac:chgData name="Natalie Gonzalez" userId="0c9dd393-d5e9-4ff4-8e71-17b4e2732d3d" providerId="ADAL" clId="{F52FBD8B-0F91-4557-9E85-28B0304921AC}" dt="2023-10-09T04:02:47.078" v="339" actId="478"/>
          <ac:picMkLst>
            <pc:docMk/>
            <pc:sldMk cId="2290141521" sldId="289"/>
            <ac:picMk id="33" creationId="{4609C1DB-CAEA-E05A-7FBF-373E4D94928F}"/>
          </ac:picMkLst>
        </pc:picChg>
        <pc:cxnChg chg="del">
          <ac:chgData name="Natalie Gonzalez" userId="0c9dd393-d5e9-4ff4-8e71-17b4e2732d3d" providerId="ADAL" clId="{F52FBD8B-0F91-4557-9E85-28B0304921AC}" dt="2023-10-09T04:09:03.089" v="456" actId="478"/>
          <ac:cxnSpMkLst>
            <pc:docMk/>
            <pc:sldMk cId="2290141521" sldId="289"/>
            <ac:cxnSpMk id="6" creationId="{BFB551A9-3412-6E55-D77D-0C3CF613A166}"/>
          </ac:cxnSpMkLst>
        </pc:cxnChg>
        <pc:cxnChg chg="mod">
          <ac:chgData name="Natalie Gonzalez" userId="0c9dd393-d5e9-4ff4-8e71-17b4e2732d3d" providerId="ADAL" clId="{F52FBD8B-0F91-4557-9E85-28B0304921AC}" dt="2023-10-09T06:06:00.015" v="1018" actId="1076"/>
          <ac:cxnSpMkLst>
            <pc:docMk/>
            <pc:sldMk cId="2290141521" sldId="289"/>
            <ac:cxnSpMk id="11" creationId="{432174F3-3F0A-EE23-D432-29F5B2C3795A}"/>
          </ac:cxnSpMkLst>
        </pc:cxnChg>
        <pc:cxnChg chg="del">
          <ac:chgData name="Natalie Gonzalez" userId="0c9dd393-d5e9-4ff4-8e71-17b4e2732d3d" providerId="ADAL" clId="{F52FBD8B-0F91-4557-9E85-28B0304921AC}" dt="2023-10-09T04:09:03.089" v="456" actId="478"/>
          <ac:cxnSpMkLst>
            <pc:docMk/>
            <pc:sldMk cId="2290141521" sldId="289"/>
            <ac:cxnSpMk id="12" creationId="{747F4679-2C39-AB2E-159E-111C6AB6A7B1}"/>
          </ac:cxnSpMkLst>
        </pc:cxnChg>
        <pc:cxnChg chg="mod">
          <ac:chgData name="Natalie Gonzalez" userId="0c9dd393-d5e9-4ff4-8e71-17b4e2732d3d" providerId="ADAL" clId="{F52FBD8B-0F91-4557-9E85-28B0304921AC}" dt="2023-10-09T06:06:00.015" v="1018" actId="1076"/>
          <ac:cxnSpMkLst>
            <pc:docMk/>
            <pc:sldMk cId="2290141521" sldId="289"/>
            <ac:cxnSpMk id="16" creationId="{943DF902-365C-2FAA-B044-3A5D0AC66A4C}"/>
          </ac:cxnSpMkLst>
        </pc:cxnChg>
        <pc:cxnChg chg="del">
          <ac:chgData name="Natalie Gonzalez" userId="0c9dd393-d5e9-4ff4-8e71-17b4e2732d3d" providerId="ADAL" clId="{F52FBD8B-0F91-4557-9E85-28B0304921AC}" dt="2023-10-09T04:09:03.089" v="456" actId="478"/>
          <ac:cxnSpMkLst>
            <pc:docMk/>
            <pc:sldMk cId="2290141521" sldId="289"/>
            <ac:cxnSpMk id="17" creationId="{264859B1-6697-A886-27C5-071FA45FB229}"/>
          </ac:cxnSpMkLst>
        </pc:cxnChg>
        <pc:cxnChg chg="mod">
          <ac:chgData name="Natalie Gonzalez" userId="0c9dd393-d5e9-4ff4-8e71-17b4e2732d3d" providerId="ADAL" clId="{F52FBD8B-0F91-4557-9E85-28B0304921AC}" dt="2023-10-09T06:06:00.015" v="1018" actId="1076"/>
          <ac:cxnSpMkLst>
            <pc:docMk/>
            <pc:sldMk cId="2290141521" sldId="289"/>
            <ac:cxnSpMk id="27" creationId="{43F39BC5-50CA-CECC-FE36-47AE36AEBD91}"/>
          </ac:cxnSpMkLst>
        </pc:cxnChg>
      </pc:sldChg>
      <pc:sldChg chg="addSp delSp modSp add mod ord">
        <pc:chgData name="Natalie Gonzalez" userId="0c9dd393-d5e9-4ff4-8e71-17b4e2732d3d" providerId="ADAL" clId="{F52FBD8B-0F91-4557-9E85-28B0304921AC}" dt="2023-10-09T06:19:40.819" v="1146" actId="1076"/>
        <pc:sldMkLst>
          <pc:docMk/>
          <pc:sldMk cId="1657484818" sldId="290"/>
        </pc:sldMkLst>
        <pc:spChg chg="mod">
          <ac:chgData name="Natalie Gonzalez" userId="0c9dd393-d5e9-4ff4-8e71-17b4e2732d3d" providerId="ADAL" clId="{F52FBD8B-0F91-4557-9E85-28B0304921AC}" dt="2023-10-09T04:45:23.960" v="620" actId="20577"/>
          <ac:spMkLst>
            <pc:docMk/>
            <pc:sldMk cId="1657484818" sldId="290"/>
            <ac:spMk id="2" creationId="{419E9463-DCD7-D118-3590-1E5520CAB950}"/>
          </ac:spMkLst>
        </pc:spChg>
        <pc:spChg chg="del">
          <ac:chgData name="Natalie Gonzalez" userId="0c9dd393-d5e9-4ff4-8e71-17b4e2732d3d" providerId="ADAL" clId="{F52FBD8B-0F91-4557-9E85-28B0304921AC}" dt="2023-10-09T04:08:53.209" v="455" actId="478"/>
          <ac:spMkLst>
            <pc:docMk/>
            <pc:sldMk cId="1657484818" sldId="290"/>
            <ac:spMk id="4" creationId="{2DA6B810-AAF0-BAB7-3317-4987D518EC39}"/>
          </ac:spMkLst>
        </pc:spChg>
        <pc:spChg chg="add mod">
          <ac:chgData name="Natalie Gonzalez" userId="0c9dd393-d5e9-4ff4-8e71-17b4e2732d3d" providerId="ADAL" clId="{F52FBD8B-0F91-4557-9E85-28B0304921AC}" dt="2023-10-09T04:46:09.941" v="640" actId="2711"/>
          <ac:spMkLst>
            <pc:docMk/>
            <pc:sldMk cId="1657484818" sldId="290"/>
            <ac:spMk id="13" creationId="{FB1DF001-A026-595A-BC31-BE3A92FF8521}"/>
          </ac:spMkLst>
        </pc:spChg>
        <pc:spChg chg="del">
          <ac:chgData name="Natalie Gonzalez" userId="0c9dd393-d5e9-4ff4-8e71-17b4e2732d3d" providerId="ADAL" clId="{F52FBD8B-0F91-4557-9E85-28B0304921AC}" dt="2023-10-09T04:08:53.209" v="455" actId="478"/>
          <ac:spMkLst>
            <pc:docMk/>
            <pc:sldMk cId="1657484818" sldId="290"/>
            <ac:spMk id="16" creationId="{DC10F0E6-01DD-6843-6F88-4ADFB4D66866}"/>
          </ac:spMkLst>
        </pc:spChg>
        <pc:spChg chg="del">
          <ac:chgData name="Natalie Gonzalez" userId="0c9dd393-d5e9-4ff4-8e71-17b4e2732d3d" providerId="ADAL" clId="{F52FBD8B-0F91-4557-9E85-28B0304921AC}" dt="2023-10-09T04:08:53.209" v="455" actId="478"/>
          <ac:spMkLst>
            <pc:docMk/>
            <pc:sldMk cId="1657484818" sldId="290"/>
            <ac:spMk id="22" creationId="{04BFBCBF-8019-4845-09F2-B54B370E4C3F}"/>
          </ac:spMkLst>
        </pc:spChg>
        <pc:spChg chg="del">
          <ac:chgData name="Natalie Gonzalez" userId="0c9dd393-d5e9-4ff4-8e71-17b4e2732d3d" providerId="ADAL" clId="{F52FBD8B-0F91-4557-9E85-28B0304921AC}" dt="2023-10-09T04:08:53.209" v="455" actId="478"/>
          <ac:spMkLst>
            <pc:docMk/>
            <pc:sldMk cId="1657484818" sldId="290"/>
            <ac:spMk id="24" creationId="{1428E613-5C29-A1D3-15DF-E6C66AD63B48}"/>
          </ac:spMkLst>
        </pc:spChg>
        <pc:spChg chg="del">
          <ac:chgData name="Natalie Gonzalez" userId="0c9dd393-d5e9-4ff4-8e71-17b4e2732d3d" providerId="ADAL" clId="{F52FBD8B-0F91-4557-9E85-28B0304921AC}" dt="2023-10-09T04:08:53.209" v="455" actId="478"/>
          <ac:spMkLst>
            <pc:docMk/>
            <pc:sldMk cId="1657484818" sldId="290"/>
            <ac:spMk id="25" creationId="{53F2077B-55B4-CDC7-94A7-57F688F20569}"/>
          </ac:spMkLst>
        </pc:spChg>
        <pc:picChg chg="mod">
          <ac:chgData name="Natalie Gonzalez" userId="0c9dd393-d5e9-4ff4-8e71-17b4e2732d3d" providerId="ADAL" clId="{F52FBD8B-0F91-4557-9E85-28B0304921AC}" dt="2023-10-09T06:19:40.819" v="1146" actId="1076"/>
          <ac:picMkLst>
            <pc:docMk/>
            <pc:sldMk cId="1657484818" sldId="290"/>
            <ac:picMk id="4" creationId="{5EE23D49-2597-19F0-0CC4-B53BF4E0C476}"/>
          </ac:picMkLst>
        </pc:picChg>
        <pc:picChg chg="add mod">
          <ac:chgData name="Natalie Gonzalez" userId="0c9dd393-d5e9-4ff4-8e71-17b4e2732d3d" providerId="ADAL" clId="{F52FBD8B-0F91-4557-9E85-28B0304921AC}" dt="2023-10-09T04:02:34.743" v="335"/>
          <ac:picMkLst>
            <pc:docMk/>
            <pc:sldMk cId="1657484818" sldId="290"/>
            <ac:picMk id="5" creationId="{22A4BF0C-85BE-224C-7AC2-646F5481EF7B}"/>
          </ac:picMkLst>
        </pc:picChg>
        <pc:picChg chg="add mod">
          <ac:chgData name="Natalie Gonzalez" userId="0c9dd393-d5e9-4ff4-8e71-17b4e2732d3d" providerId="ADAL" clId="{F52FBD8B-0F91-4557-9E85-28B0304921AC}" dt="2023-10-09T04:02:34.743" v="335"/>
          <ac:picMkLst>
            <pc:docMk/>
            <pc:sldMk cId="1657484818" sldId="290"/>
            <ac:picMk id="7" creationId="{03D6B1F7-FD73-4D40-D8B1-2F036F9773BB}"/>
          </ac:picMkLst>
        </pc:picChg>
        <pc:picChg chg="add mod">
          <ac:chgData name="Natalie Gonzalez" userId="0c9dd393-d5e9-4ff4-8e71-17b4e2732d3d" providerId="ADAL" clId="{F52FBD8B-0F91-4557-9E85-28B0304921AC}" dt="2023-10-09T04:02:34.743" v="335"/>
          <ac:picMkLst>
            <pc:docMk/>
            <pc:sldMk cId="1657484818" sldId="290"/>
            <ac:picMk id="9" creationId="{DB63A2FA-FF8B-4D11-B008-9CE605012909}"/>
          </ac:picMkLst>
        </pc:picChg>
        <pc:picChg chg="add mod">
          <ac:chgData name="Natalie Gonzalez" userId="0c9dd393-d5e9-4ff4-8e71-17b4e2732d3d" providerId="ADAL" clId="{F52FBD8B-0F91-4557-9E85-28B0304921AC}" dt="2023-10-09T04:02:34.743" v="335"/>
          <ac:picMkLst>
            <pc:docMk/>
            <pc:sldMk cId="1657484818" sldId="290"/>
            <ac:picMk id="10" creationId="{1078A21A-D38C-740F-D698-86CCCC83ACC6}"/>
          </ac:picMkLst>
        </pc:picChg>
        <pc:picChg chg="add mod">
          <ac:chgData name="Natalie Gonzalez" userId="0c9dd393-d5e9-4ff4-8e71-17b4e2732d3d" providerId="ADAL" clId="{F52FBD8B-0F91-4557-9E85-28B0304921AC}" dt="2023-10-09T04:02:34.743" v="335"/>
          <ac:picMkLst>
            <pc:docMk/>
            <pc:sldMk cId="1657484818" sldId="290"/>
            <ac:picMk id="11" creationId="{A71078C9-CBB6-8399-C643-83660A6D343C}"/>
          </ac:picMkLst>
        </pc:picChg>
        <pc:picChg chg="del">
          <ac:chgData name="Natalie Gonzalez" userId="0c9dd393-d5e9-4ff4-8e71-17b4e2732d3d" providerId="ADAL" clId="{F52FBD8B-0F91-4557-9E85-28B0304921AC}" dt="2023-10-09T04:02:34.343" v="334" actId="478"/>
          <ac:picMkLst>
            <pc:docMk/>
            <pc:sldMk cId="1657484818" sldId="290"/>
            <ac:picMk id="14" creationId="{51C3756E-665E-A2DE-7FEA-31ED8F837644}"/>
          </ac:picMkLst>
        </pc:picChg>
        <pc:picChg chg="del">
          <ac:chgData name="Natalie Gonzalez" userId="0c9dd393-d5e9-4ff4-8e71-17b4e2732d3d" providerId="ADAL" clId="{F52FBD8B-0F91-4557-9E85-28B0304921AC}" dt="2023-10-09T04:02:34.343" v="334" actId="478"/>
          <ac:picMkLst>
            <pc:docMk/>
            <pc:sldMk cId="1657484818" sldId="290"/>
            <ac:picMk id="15" creationId="{D18ABF08-0A8C-B003-7235-A18249A4D555}"/>
          </ac:picMkLst>
        </pc:picChg>
        <pc:picChg chg="del">
          <ac:chgData name="Natalie Gonzalez" userId="0c9dd393-d5e9-4ff4-8e71-17b4e2732d3d" providerId="ADAL" clId="{F52FBD8B-0F91-4557-9E85-28B0304921AC}" dt="2023-10-09T04:02:34.343" v="334" actId="478"/>
          <ac:picMkLst>
            <pc:docMk/>
            <pc:sldMk cId="1657484818" sldId="290"/>
            <ac:picMk id="32" creationId="{FB293DA6-3D83-1706-881F-2B4F61F57D1E}"/>
          </ac:picMkLst>
        </pc:picChg>
        <pc:picChg chg="del">
          <ac:chgData name="Natalie Gonzalez" userId="0c9dd393-d5e9-4ff4-8e71-17b4e2732d3d" providerId="ADAL" clId="{F52FBD8B-0F91-4557-9E85-28B0304921AC}" dt="2023-10-09T04:02:34.343" v="334" actId="478"/>
          <ac:picMkLst>
            <pc:docMk/>
            <pc:sldMk cId="1657484818" sldId="290"/>
            <ac:picMk id="33" creationId="{4609C1DB-CAEA-E05A-7FBF-373E4D94928F}"/>
          </ac:picMkLst>
        </pc:picChg>
        <pc:cxnChg chg="del">
          <ac:chgData name="Natalie Gonzalez" userId="0c9dd393-d5e9-4ff4-8e71-17b4e2732d3d" providerId="ADAL" clId="{F52FBD8B-0F91-4557-9E85-28B0304921AC}" dt="2023-10-09T04:08:53.209" v="455" actId="478"/>
          <ac:cxnSpMkLst>
            <pc:docMk/>
            <pc:sldMk cId="1657484818" sldId="290"/>
            <ac:cxnSpMk id="6" creationId="{BFB551A9-3412-6E55-D77D-0C3CF613A166}"/>
          </ac:cxnSpMkLst>
        </pc:cxnChg>
        <pc:cxnChg chg="del">
          <ac:chgData name="Natalie Gonzalez" userId="0c9dd393-d5e9-4ff4-8e71-17b4e2732d3d" providerId="ADAL" clId="{F52FBD8B-0F91-4557-9E85-28B0304921AC}" dt="2023-10-09T04:08:53.209" v="455" actId="478"/>
          <ac:cxnSpMkLst>
            <pc:docMk/>
            <pc:sldMk cId="1657484818" sldId="290"/>
            <ac:cxnSpMk id="12" creationId="{747F4679-2C39-AB2E-159E-111C6AB6A7B1}"/>
          </ac:cxnSpMkLst>
        </pc:cxnChg>
        <pc:cxnChg chg="del">
          <ac:chgData name="Natalie Gonzalez" userId="0c9dd393-d5e9-4ff4-8e71-17b4e2732d3d" providerId="ADAL" clId="{F52FBD8B-0F91-4557-9E85-28B0304921AC}" dt="2023-10-09T04:08:53.209" v="455" actId="478"/>
          <ac:cxnSpMkLst>
            <pc:docMk/>
            <pc:sldMk cId="1657484818" sldId="290"/>
            <ac:cxnSpMk id="17" creationId="{264859B1-6697-A886-27C5-071FA45FB229}"/>
          </ac:cxnSpMkLst>
        </pc:cxnChg>
        <pc:cxnChg chg="del">
          <ac:chgData name="Natalie Gonzalez" userId="0c9dd393-d5e9-4ff4-8e71-17b4e2732d3d" providerId="ADAL" clId="{F52FBD8B-0F91-4557-9E85-28B0304921AC}" dt="2023-10-09T04:08:53.209" v="455" actId="478"/>
          <ac:cxnSpMkLst>
            <pc:docMk/>
            <pc:sldMk cId="1657484818" sldId="290"/>
            <ac:cxnSpMk id="29" creationId="{6166D417-3063-1DCD-6753-716D8657692A}"/>
          </ac:cxnSpMkLst>
        </pc:cxnChg>
        <pc:cxnChg chg="del">
          <ac:chgData name="Natalie Gonzalez" userId="0c9dd393-d5e9-4ff4-8e71-17b4e2732d3d" providerId="ADAL" clId="{F52FBD8B-0F91-4557-9E85-28B0304921AC}" dt="2023-10-09T04:08:53.209" v="455" actId="478"/>
          <ac:cxnSpMkLst>
            <pc:docMk/>
            <pc:sldMk cId="1657484818" sldId="290"/>
            <ac:cxnSpMk id="37" creationId="{80F17C3B-229C-D4D4-EB48-CDBE6938FA2D}"/>
          </ac:cxnSpMkLst>
        </pc:cxnChg>
        <pc:cxnChg chg="del">
          <ac:chgData name="Natalie Gonzalez" userId="0c9dd393-d5e9-4ff4-8e71-17b4e2732d3d" providerId="ADAL" clId="{F52FBD8B-0F91-4557-9E85-28B0304921AC}" dt="2023-10-09T04:08:53.209" v="455" actId="478"/>
          <ac:cxnSpMkLst>
            <pc:docMk/>
            <pc:sldMk cId="1657484818" sldId="290"/>
            <ac:cxnSpMk id="51" creationId="{9EED544C-1300-4FA9-CD8A-E5081243C3EA}"/>
          </ac:cxnSpMkLst>
        </pc:cxnChg>
      </pc:sldChg>
      <pc:sldChg chg="modSp add del mod">
        <pc:chgData name="Natalie Gonzalez" userId="0c9dd393-d5e9-4ff4-8e71-17b4e2732d3d" providerId="ADAL" clId="{F52FBD8B-0F91-4557-9E85-28B0304921AC}" dt="2023-10-09T03:58:59.493" v="283" actId="2696"/>
        <pc:sldMkLst>
          <pc:docMk/>
          <pc:sldMk cId="179499314" sldId="291"/>
        </pc:sldMkLst>
        <pc:spChg chg="mod">
          <ac:chgData name="Natalie Gonzalez" userId="0c9dd393-d5e9-4ff4-8e71-17b4e2732d3d" providerId="ADAL" clId="{F52FBD8B-0F91-4557-9E85-28B0304921AC}" dt="2023-10-09T03:58:30.812" v="271" actId="20577"/>
          <ac:spMkLst>
            <pc:docMk/>
            <pc:sldMk cId="179499314" sldId="291"/>
            <ac:spMk id="2" creationId="{419E9463-DCD7-D118-3590-1E5520CAB950}"/>
          </ac:spMkLst>
        </pc:spChg>
      </pc:sldChg>
      <pc:sldChg chg="addSp delSp modSp add mod">
        <pc:chgData name="Natalie Gonzalez" userId="0c9dd393-d5e9-4ff4-8e71-17b4e2732d3d" providerId="ADAL" clId="{F52FBD8B-0F91-4557-9E85-28B0304921AC}" dt="2023-10-09T06:16:49.833" v="1089" actId="20577"/>
        <pc:sldMkLst>
          <pc:docMk/>
          <pc:sldMk cId="2965085482" sldId="292"/>
        </pc:sldMkLst>
        <pc:spChg chg="mod">
          <ac:chgData name="Natalie Gonzalez" userId="0c9dd393-d5e9-4ff4-8e71-17b4e2732d3d" providerId="ADAL" clId="{F52FBD8B-0F91-4557-9E85-28B0304921AC}" dt="2023-10-09T04:41:40.238" v="591" actId="20577"/>
          <ac:spMkLst>
            <pc:docMk/>
            <pc:sldMk cId="2965085482" sldId="292"/>
            <ac:spMk id="2" creationId="{419E9463-DCD7-D118-3590-1E5520CAB950}"/>
          </ac:spMkLst>
        </pc:spChg>
        <pc:spChg chg="del">
          <ac:chgData name="Natalie Gonzalez" userId="0c9dd393-d5e9-4ff4-8e71-17b4e2732d3d" providerId="ADAL" clId="{F52FBD8B-0F91-4557-9E85-28B0304921AC}" dt="2023-10-09T06:08:38.160" v="1038" actId="478"/>
          <ac:spMkLst>
            <pc:docMk/>
            <pc:sldMk cId="2965085482" sldId="292"/>
            <ac:spMk id="4" creationId="{2DA6B810-AAF0-BAB7-3317-4987D518EC39}"/>
          </ac:spMkLst>
        </pc:spChg>
        <pc:spChg chg="add del mod">
          <ac:chgData name="Natalie Gonzalez" userId="0c9dd393-d5e9-4ff4-8e71-17b4e2732d3d" providerId="ADAL" clId="{F52FBD8B-0F91-4557-9E85-28B0304921AC}" dt="2023-10-09T06:11:12.378" v="1048"/>
          <ac:spMkLst>
            <pc:docMk/>
            <pc:sldMk cId="2965085482" sldId="292"/>
            <ac:spMk id="15" creationId="{04E4D4C7-D7BC-04CE-A910-6E08A7DB6681}"/>
          </ac:spMkLst>
        </pc:spChg>
        <pc:spChg chg="add mod">
          <ac:chgData name="Natalie Gonzalez" userId="0c9dd393-d5e9-4ff4-8e71-17b4e2732d3d" providerId="ADAL" clId="{F52FBD8B-0F91-4557-9E85-28B0304921AC}" dt="2023-10-09T06:14:21.612" v="1079" actId="207"/>
          <ac:spMkLst>
            <pc:docMk/>
            <pc:sldMk cId="2965085482" sldId="292"/>
            <ac:spMk id="16" creationId="{2A2DFB66-D8E0-2DB1-5DD2-6ED19631AC2E}"/>
          </ac:spMkLst>
        </pc:spChg>
        <pc:spChg chg="del">
          <ac:chgData name="Natalie Gonzalez" userId="0c9dd393-d5e9-4ff4-8e71-17b4e2732d3d" providerId="ADAL" clId="{F52FBD8B-0F91-4557-9E85-28B0304921AC}" dt="2023-10-09T06:08:43.128" v="1039" actId="478"/>
          <ac:spMkLst>
            <pc:docMk/>
            <pc:sldMk cId="2965085482" sldId="292"/>
            <ac:spMk id="22" creationId="{04BFBCBF-8019-4845-09F2-B54B370E4C3F}"/>
          </ac:spMkLst>
        </pc:spChg>
        <pc:spChg chg="del">
          <ac:chgData name="Natalie Gonzalez" userId="0c9dd393-d5e9-4ff4-8e71-17b4e2732d3d" providerId="ADAL" clId="{F52FBD8B-0F91-4557-9E85-28B0304921AC}" dt="2023-10-09T06:08:38.160" v="1038" actId="478"/>
          <ac:spMkLst>
            <pc:docMk/>
            <pc:sldMk cId="2965085482" sldId="292"/>
            <ac:spMk id="25" creationId="{53F2077B-55B4-CDC7-94A7-57F688F20569}"/>
          </ac:spMkLst>
        </pc:spChg>
        <pc:spChg chg="mod">
          <ac:chgData name="Natalie Gonzalez" userId="0c9dd393-d5e9-4ff4-8e71-17b4e2732d3d" providerId="ADAL" clId="{F52FBD8B-0F91-4557-9E85-28B0304921AC}" dt="2023-10-09T06:08:33.138" v="1037" actId="1076"/>
          <ac:spMkLst>
            <pc:docMk/>
            <pc:sldMk cId="2965085482" sldId="292"/>
            <ac:spMk id="26" creationId="{B7C75D0E-E4C7-2E84-9A9B-E23768EA5272}"/>
          </ac:spMkLst>
        </pc:spChg>
        <pc:spChg chg="add mod">
          <ac:chgData name="Natalie Gonzalez" userId="0c9dd393-d5e9-4ff4-8e71-17b4e2732d3d" providerId="ADAL" clId="{F52FBD8B-0F91-4557-9E85-28B0304921AC}" dt="2023-10-09T06:13:51.472" v="1076" actId="207"/>
          <ac:spMkLst>
            <pc:docMk/>
            <pc:sldMk cId="2965085482" sldId="292"/>
            <ac:spMk id="34" creationId="{FEDF01D7-416F-E639-6ED8-21F6CC5A4FD2}"/>
          </ac:spMkLst>
        </pc:spChg>
        <pc:spChg chg="add mod">
          <ac:chgData name="Natalie Gonzalez" userId="0c9dd393-d5e9-4ff4-8e71-17b4e2732d3d" providerId="ADAL" clId="{F52FBD8B-0F91-4557-9E85-28B0304921AC}" dt="2023-10-09T06:16:49.833" v="1089" actId="20577"/>
          <ac:spMkLst>
            <pc:docMk/>
            <pc:sldMk cId="2965085482" sldId="292"/>
            <ac:spMk id="35" creationId="{B511AF65-A10F-8790-3895-A9639ADBBD68}"/>
          </ac:spMkLst>
        </pc:spChg>
        <pc:picChg chg="mod">
          <ac:chgData name="Natalie Gonzalez" userId="0c9dd393-d5e9-4ff4-8e71-17b4e2732d3d" providerId="ADAL" clId="{F52FBD8B-0F91-4557-9E85-28B0304921AC}" dt="2023-10-09T06:13:19.369" v="1070" actId="1076"/>
          <ac:picMkLst>
            <pc:docMk/>
            <pc:sldMk cId="2965085482" sldId="292"/>
            <ac:picMk id="5" creationId="{0348F9F1-9AFC-800E-FF09-3DBDCF82C0FD}"/>
          </ac:picMkLst>
        </pc:picChg>
        <pc:cxnChg chg="del">
          <ac:chgData name="Natalie Gonzalez" userId="0c9dd393-d5e9-4ff4-8e71-17b4e2732d3d" providerId="ADAL" clId="{F52FBD8B-0F91-4557-9E85-28B0304921AC}" dt="2023-10-09T06:08:38.160" v="1038" actId="478"/>
          <ac:cxnSpMkLst>
            <pc:docMk/>
            <pc:sldMk cId="2965085482" sldId="292"/>
            <ac:cxnSpMk id="6" creationId="{BFB551A9-3412-6E55-D77D-0C3CF613A166}"/>
          </ac:cxnSpMkLst>
        </pc:cxnChg>
        <pc:cxnChg chg="add mod">
          <ac:chgData name="Natalie Gonzalez" userId="0c9dd393-d5e9-4ff4-8e71-17b4e2732d3d" providerId="ADAL" clId="{F52FBD8B-0F91-4557-9E85-28B0304921AC}" dt="2023-10-09T06:13:19.369" v="1070" actId="1076"/>
          <ac:cxnSpMkLst>
            <pc:docMk/>
            <pc:sldMk cId="2965085482" sldId="292"/>
            <ac:cxnSpMk id="9" creationId="{819F0D20-6DDD-E590-087F-72429466F42B}"/>
          </ac:cxnSpMkLst>
        </pc:cxnChg>
        <pc:cxnChg chg="add mod">
          <ac:chgData name="Natalie Gonzalez" userId="0c9dd393-d5e9-4ff4-8e71-17b4e2732d3d" providerId="ADAL" clId="{F52FBD8B-0F91-4557-9E85-28B0304921AC}" dt="2023-10-09T06:13:19.369" v="1070" actId="1076"/>
          <ac:cxnSpMkLst>
            <pc:docMk/>
            <pc:sldMk cId="2965085482" sldId="292"/>
            <ac:cxnSpMk id="11" creationId="{25D2A6B1-42DA-A70B-3322-1E3820276736}"/>
          </ac:cxnSpMkLst>
        </pc:cxnChg>
        <pc:cxnChg chg="add mod">
          <ac:chgData name="Natalie Gonzalez" userId="0c9dd393-d5e9-4ff4-8e71-17b4e2732d3d" providerId="ADAL" clId="{F52FBD8B-0F91-4557-9E85-28B0304921AC}" dt="2023-10-09T06:13:19.369" v="1070" actId="1076"/>
          <ac:cxnSpMkLst>
            <pc:docMk/>
            <pc:sldMk cId="2965085482" sldId="292"/>
            <ac:cxnSpMk id="13" creationId="{FC89A0E8-244C-9EAC-3C8A-4C510D29AF50}"/>
          </ac:cxnSpMkLst>
        </pc:cxnChg>
        <pc:cxnChg chg="add mod">
          <ac:chgData name="Natalie Gonzalez" userId="0c9dd393-d5e9-4ff4-8e71-17b4e2732d3d" providerId="ADAL" clId="{F52FBD8B-0F91-4557-9E85-28B0304921AC}" dt="2023-10-09T06:13:19.369" v="1070" actId="1076"/>
          <ac:cxnSpMkLst>
            <pc:docMk/>
            <pc:sldMk cId="2965085482" sldId="292"/>
            <ac:cxnSpMk id="24" creationId="{397D1140-2823-5A98-9F2D-16305C578D19}"/>
          </ac:cxnSpMkLst>
        </pc:cxnChg>
        <pc:cxnChg chg="add mod">
          <ac:chgData name="Natalie Gonzalez" userId="0c9dd393-d5e9-4ff4-8e71-17b4e2732d3d" providerId="ADAL" clId="{F52FBD8B-0F91-4557-9E85-28B0304921AC}" dt="2023-10-09T06:13:19.369" v="1070" actId="1076"/>
          <ac:cxnSpMkLst>
            <pc:docMk/>
            <pc:sldMk cId="2965085482" sldId="292"/>
            <ac:cxnSpMk id="28" creationId="{8524328A-60C0-2BF4-55F0-60554B0D6126}"/>
          </ac:cxnSpMkLst>
        </pc:cxnChg>
        <pc:cxnChg chg="del">
          <ac:chgData name="Natalie Gonzalez" userId="0c9dd393-d5e9-4ff4-8e71-17b4e2732d3d" providerId="ADAL" clId="{F52FBD8B-0F91-4557-9E85-28B0304921AC}" dt="2023-10-09T06:08:38.160" v="1038" actId="478"/>
          <ac:cxnSpMkLst>
            <pc:docMk/>
            <pc:sldMk cId="2965085482" sldId="292"/>
            <ac:cxnSpMk id="29" creationId="{6166D417-3063-1DCD-6753-716D8657692A}"/>
          </ac:cxnSpMkLst>
        </pc:cxnChg>
        <pc:cxnChg chg="add mod">
          <ac:chgData name="Natalie Gonzalez" userId="0c9dd393-d5e9-4ff4-8e71-17b4e2732d3d" providerId="ADAL" clId="{F52FBD8B-0F91-4557-9E85-28B0304921AC}" dt="2023-10-09T06:13:19.369" v="1070" actId="1076"/>
          <ac:cxnSpMkLst>
            <pc:docMk/>
            <pc:sldMk cId="2965085482" sldId="292"/>
            <ac:cxnSpMk id="31" creationId="{B62652B3-3529-3C6A-8D80-9405FE304D5D}"/>
          </ac:cxnSpMkLst>
        </pc:cxnChg>
        <pc:cxnChg chg="del">
          <ac:chgData name="Natalie Gonzalez" userId="0c9dd393-d5e9-4ff4-8e71-17b4e2732d3d" providerId="ADAL" clId="{F52FBD8B-0F91-4557-9E85-28B0304921AC}" dt="2023-10-09T06:08:38.160" v="1038" actId="478"/>
          <ac:cxnSpMkLst>
            <pc:docMk/>
            <pc:sldMk cId="2965085482" sldId="292"/>
            <ac:cxnSpMk id="37" creationId="{80F17C3B-229C-D4D4-EB48-CDBE6938FA2D}"/>
          </ac:cxnSpMkLst>
        </pc:cxnChg>
        <pc:cxnChg chg="del">
          <ac:chgData name="Natalie Gonzalez" userId="0c9dd393-d5e9-4ff4-8e71-17b4e2732d3d" providerId="ADAL" clId="{F52FBD8B-0F91-4557-9E85-28B0304921AC}" dt="2023-10-09T06:08:38.160" v="1038" actId="478"/>
          <ac:cxnSpMkLst>
            <pc:docMk/>
            <pc:sldMk cId="2965085482" sldId="292"/>
            <ac:cxnSpMk id="51" creationId="{9EED544C-1300-4FA9-CD8A-E5081243C3EA}"/>
          </ac:cxnSpMkLst>
        </pc:cxnChg>
      </pc:sldChg>
      <pc:sldChg chg="addSp delSp modSp add mod">
        <pc:chgData name="Natalie Gonzalez" userId="0c9dd393-d5e9-4ff4-8e71-17b4e2732d3d" providerId="ADAL" clId="{F52FBD8B-0F91-4557-9E85-28B0304921AC}" dt="2023-10-09T06:24:42.059" v="1190" actId="20577"/>
        <pc:sldMkLst>
          <pc:docMk/>
          <pc:sldMk cId="2167025455" sldId="293"/>
        </pc:sldMkLst>
        <pc:spChg chg="mod">
          <ac:chgData name="Natalie Gonzalez" userId="0c9dd393-d5e9-4ff4-8e71-17b4e2732d3d" providerId="ADAL" clId="{F52FBD8B-0F91-4557-9E85-28B0304921AC}" dt="2023-10-09T06:24:42.059" v="1190" actId="20577"/>
          <ac:spMkLst>
            <pc:docMk/>
            <pc:sldMk cId="2167025455" sldId="293"/>
            <ac:spMk id="2" creationId="{419E9463-DCD7-D118-3590-1E5520CAB950}"/>
          </ac:spMkLst>
        </pc:spChg>
        <pc:spChg chg="add mod">
          <ac:chgData name="Natalie Gonzalez" userId="0c9dd393-d5e9-4ff4-8e71-17b4e2732d3d" providerId="ADAL" clId="{F52FBD8B-0F91-4557-9E85-28B0304921AC}" dt="2023-10-09T06:19:17.825" v="1142" actId="20577"/>
          <ac:spMkLst>
            <pc:docMk/>
            <pc:sldMk cId="2167025455" sldId="293"/>
            <ac:spMk id="7" creationId="{7B8424CA-4627-0D5F-6823-13692C507DBA}"/>
          </ac:spMkLst>
        </pc:spChg>
        <pc:spChg chg="del">
          <ac:chgData name="Natalie Gonzalez" userId="0c9dd393-d5e9-4ff4-8e71-17b4e2732d3d" providerId="ADAL" clId="{F52FBD8B-0F91-4557-9E85-28B0304921AC}" dt="2023-10-09T06:03:31.119" v="1010" actId="478"/>
          <ac:spMkLst>
            <pc:docMk/>
            <pc:sldMk cId="2167025455" sldId="293"/>
            <ac:spMk id="11" creationId="{18CEAA21-7D1C-5D22-34C0-95EE80E0E948}"/>
          </ac:spMkLst>
        </pc:spChg>
        <pc:spChg chg="mod">
          <ac:chgData name="Natalie Gonzalez" userId="0c9dd393-d5e9-4ff4-8e71-17b4e2732d3d" providerId="ADAL" clId="{F52FBD8B-0F91-4557-9E85-28B0304921AC}" dt="2023-10-09T05:15:25.023" v="674" actId="2711"/>
          <ac:spMkLst>
            <pc:docMk/>
            <pc:sldMk cId="2167025455" sldId="293"/>
            <ac:spMk id="19" creationId="{367E853A-E04C-541C-671F-91917C8AB391}"/>
          </ac:spMkLst>
        </pc:spChg>
        <pc:picChg chg="del">
          <ac:chgData name="Natalie Gonzalez" userId="0c9dd393-d5e9-4ff4-8e71-17b4e2732d3d" providerId="ADAL" clId="{F52FBD8B-0F91-4557-9E85-28B0304921AC}" dt="2023-10-09T06:03:29.599" v="1009" actId="478"/>
          <ac:picMkLst>
            <pc:docMk/>
            <pc:sldMk cId="2167025455" sldId="293"/>
            <ac:picMk id="5" creationId="{E1926859-94C3-5698-68A4-034B00FF3DC9}"/>
          </ac:picMkLst>
        </pc:picChg>
        <pc:picChg chg="add mod">
          <ac:chgData name="Natalie Gonzalez" userId="0c9dd393-d5e9-4ff4-8e71-17b4e2732d3d" providerId="ADAL" clId="{F52FBD8B-0F91-4557-9E85-28B0304921AC}" dt="2023-10-09T06:05:30.462" v="1017" actId="1076"/>
          <ac:picMkLst>
            <pc:docMk/>
            <pc:sldMk cId="2167025455" sldId="293"/>
            <ac:picMk id="2050" creationId="{432F2202-C218-8F5A-0BDA-EB9EB801B1A2}"/>
          </ac:picMkLst>
        </pc:picChg>
      </pc:sldChg>
      <pc:sldChg chg="modSp mod">
        <pc:chgData name="Natalie Gonzalez" userId="0c9dd393-d5e9-4ff4-8e71-17b4e2732d3d" providerId="ADAL" clId="{F52FBD8B-0F91-4557-9E85-28B0304921AC}" dt="2023-10-09T05:15:51.370" v="676" actId="27636"/>
        <pc:sldMkLst>
          <pc:docMk/>
          <pc:sldMk cId="3342471545" sldId="294"/>
        </pc:sldMkLst>
        <pc:spChg chg="mod">
          <ac:chgData name="Natalie Gonzalez" userId="0c9dd393-d5e9-4ff4-8e71-17b4e2732d3d" providerId="ADAL" clId="{F52FBD8B-0F91-4557-9E85-28B0304921AC}" dt="2023-10-09T05:15:51.369" v="675" actId="27636"/>
          <ac:spMkLst>
            <pc:docMk/>
            <pc:sldMk cId="3342471545" sldId="294"/>
            <ac:spMk id="3" creationId="{98099BE4-C20C-F41D-3D43-DB8FE4D5493F}"/>
          </ac:spMkLst>
        </pc:spChg>
        <pc:spChg chg="mod">
          <ac:chgData name="Natalie Gonzalez" userId="0c9dd393-d5e9-4ff4-8e71-17b4e2732d3d" providerId="ADAL" clId="{F52FBD8B-0F91-4557-9E85-28B0304921AC}" dt="2023-10-09T05:15:51.370" v="676" actId="27636"/>
          <ac:spMkLst>
            <pc:docMk/>
            <pc:sldMk cId="3342471545" sldId="294"/>
            <ac:spMk id="4" creationId="{1890D3FD-CF8C-460B-5689-7E9D088089AD}"/>
          </ac:spMkLst>
        </pc:spChg>
      </pc:sldChg>
    </pc:docChg>
  </pc:docChgLst>
  <pc:docChgLst>
    <pc:chgData name="Adelman, Ian C." userId="S::adelmani@my.erau.edu::996dd9d3-67bb-4864-9946-bc4d316ec381" providerId="AD" clId="Web-{FAE230B5-E475-485B-A3BB-09389615FD01}"/>
    <pc:docChg chg="modSld">
      <pc:chgData name="Adelman, Ian C." userId="S::adelmani@my.erau.edu::996dd9d3-67bb-4864-9946-bc4d316ec381" providerId="AD" clId="Web-{FAE230B5-E475-485B-A3BB-09389615FD01}" dt="2023-10-09T03:15:07.889" v="0"/>
      <pc:docMkLst>
        <pc:docMk/>
      </pc:docMkLst>
      <pc:sldChg chg="delSp">
        <pc:chgData name="Adelman, Ian C." userId="S::adelmani@my.erau.edu::996dd9d3-67bb-4864-9946-bc4d316ec381" providerId="AD" clId="Web-{FAE230B5-E475-485B-A3BB-09389615FD01}" dt="2023-10-09T03:15:07.889" v="0"/>
        <pc:sldMkLst>
          <pc:docMk/>
          <pc:sldMk cId="3871593016" sldId="273"/>
        </pc:sldMkLst>
        <pc:graphicFrameChg chg="del">
          <ac:chgData name="Adelman, Ian C." userId="S::adelmani@my.erau.edu::996dd9d3-67bb-4864-9946-bc4d316ec381" providerId="AD" clId="Web-{FAE230B5-E475-485B-A3BB-09389615FD01}" dt="2023-10-09T03:15:07.889" v="0"/>
          <ac:graphicFrameMkLst>
            <pc:docMk/>
            <pc:sldMk cId="3871593016" sldId="273"/>
            <ac:graphicFrameMk id="4" creationId="{82B1CBCE-7E5D-C511-5A84-14891C8D57D4}"/>
          </ac:graphicFrameMkLst>
        </pc:graphicFrameChg>
      </pc:sldChg>
    </pc:docChg>
  </pc:docChgLst>
  <pc:docChgLst>
    <pc:chgData name="Gonzalez, Natalie C." userId="S::gonzan17@my.erau.edu::0c9dd393-d5e9-4ff4-8e71-17b4e2732d3d" providerId="AD" clId="Web-{9BB899F8-8B4C-EA4E-41A8-52A10445FD35}"/>
    <pc:docChg chg="sldOrd">
      <pc:chgData name="Gonzalez, Natalie C." userId="S::gonzan17@my.erau.edu::0c9dd393-d5e9-4ff4-8e71-17b4e2732d3d" providerId="AD" clId="Web-{9BB899F8-8B4C-EA4E-41A8-52A10445FD35}" dt="2023-10-09T15:16:18.464" v="0"/>
      <pc:docMkLst>
        <pc:docMk/>
      </pc:docMkLst>
      <pc:sldChg chg="ord">
        <pc:chgData name="Gonzalez, Natalie C." userId="S::gonzan17@my.erau.edu::0c9dd393-d5e9-4ff4-8e71-17b4e2732d3d" providerId="AD" clId="Web-{9BB899F8-8B4C-EA4E-41A8-52A10445FD35}" dt="2023-10-09T15:16:18.464" v="0"/>
        <pc:sldMkLst>
          <pc:docMk/>
          <pc:sldMk cId="4125968158" sldId="268"/>
        </pc:sldMkLst>
      </pc:sldChg>
    </pc:docChg>
  </pc:docChgLst>
  <pc:docChgLst>
    <pc:chgData name="Gonzalez, Natalie C." userId="0c9dd393-d5e9-4ff4-8e71-17b4e2732d3d" providerId="ADAL" clId="{3A373054-0CC3-424C-9A81-7A2939D2949D}"/>
    <pc:docChg chg="undo redo custSel delSld modSld sldOrd modMainMaster">
      <pc:chgData name="Gonzalez, Natalie C." userId="0c9dd393-d5e9-4ff4-8e71-17b4e2732d3d" providerId="ADAL" clId="{3A373054-0CC3-424C-9A81-7A2939D2949D}" dt="2023-10-09T01:16:56.776" v="338" actId="1076"/>
      <pc:docMkLst>
        <pc:docMk/>
      </pc:docMkLst>
      <pc:sldChg chg="modSp mod">
        <pc:chgData name="Gonzalez, Natalie C." userId="0c9dd393-d5e9-4ff4-8e71-17b4e2732d3d" providerId="ADAL" clId="{3A373054-0CC3-424C-9A81-7A2939D2949D}" dt="2023-10-07T07:02:28.173" v="23"/>
        <pc:sldMkLst>
          <pc:docMk/>
          <pc:sldMk cId="2277593940" sldId="258"/>
        </pc:sldMkLst>
        <pc:spChg chg="mod">
          <ac:chgData name="Gonzalez, Natalie C." userId="0c9dd393-d5e9-4ff4-8e71-17b4e2732d3d" providerId="ADAL" clId="{3A373054-0CC3-424C-9A81-7A2939D2949D}" dt="2023-10-07T07:01:26.607" v="11" actId="20577"/>
          <ac:spMkLst>
            <pc:docMk/>
            <pc:sldMk cId="2277593940" sldId="258"/>
            <ac:spMk id="2" creationId="{E08AD914-B905-E8D0-BCDE-C1C3A714CADA}"/>
          </ac:spMkLst>
        </pc:spChg>
        <pc:spChg chg="mod">
          <ac:chgData name="Gonzalez, Natalie C." userId="0c9dd393-d5e9-4ff4-8e71-17b4e2732d3d" providerId="ADAL" clId="{3A373054-0CC3-424C-9A81-7A2939D2949D}" dt="2023-10-07T07:02:28.173" v="23"/>
          <ac:spMkLst>
            <pc:docMk/>
            <pc:sldMk cId="2277593940" sldId="258"/>
            <ac:spMk id="10" creationId="{E9CCC0DE-D61B-02BC-242B-642123FA76DA}"/>
          </ac:spMkLst>
        </pc:spChg>
      </pc:sldChg>
      <pc:sldChg chg="addSp delSp modSp mod">
        <pc:chgData name="Gonzalez, Natalie C." userId="0c9dd393-d5e9-4ff4-8e71-17b4e2732d3d" providerId="ADAL" clId="{3A373054-0CC3-424C-9A81-7A2939D2949D}" dt="2023-10-07T07:09:51.365" v="64" actId="571"/>
        <pc:sldMkLst>
          <pc:docMk/>
          <pc:sldMk cId="4163019680" sldId="261"/>
        </pc:sldMkLst>
        <pc:spChg chg="mod">
          <ac:chgData name="Gonzalez, Natalie C." userId="0c9dd393-d5e9-4ff4-8e71-17b4e2732d3d" providerId="ADAL" clId="{3A373054-0CC3-424C-9A81-7A2939D2949D}" dt="2023-10-07T07:05:21.887" v="41" actId="14100"/>
          <ac:spMkLst>
            <pc:docMk/>
            <pc:sldMk cId="4163019680" sldId="261"/>
            <ac:spMk id="3" creationId="{05DA65CB-95D4-4C0A-25F1-1EDBEA195F9D}"/>
          </ac:spMkLst>
        </pc:spChg>
        <pc:spChg chg="mod ord">
          <ac:chgData name="Gonzalez, Natalie C." userId="0c9dd393-d5e9-4ff4-8e71-17b4e2732d3d" providerId="ADAL" clId="{3A373054-0CC3-424C-9A81-7A2939D2949D}" dt="2023-10-07T07:08:05.741" v="55" actId="34135"/>
          <ac:spMkLst>
            <pc:docMk/>
            <pc:sldMk cId="4163019680" sldId="261"/>
            <ac:spMk id="5" creationId="{706920A8-6F64-89A5-F60B-B61BCBC6102B}"/>
          </ac:spMkLst>
        </pc:spChg>
        <pc:picChg chg="mod">
          <ac:chgData name="Gonzalez, Natalie C." userId="0c9dd393-d5e9-4ff4-8e71-17b4e2732d3d" providerId="ADAL" clId="{3A373054-0CC3-424C-9A81-7A2939D2949D}" dt="2023-10-07T07:01:08.955" v="5"/>
          <ac:picMkLst>
            <pc:docMk/>
            <pc:sldMk cId="4163019680" sldId="261"/>
            <ac:picMk id="4" creationId="{F98B62F6-14ED-8AF8-D7A7-66A9F8875801}"/>
          </ac:picMkLst>
        </pc:picChg>
        <pc:picChg chg="mod">
          <ac:chgData name="Gonzalez, Natalie C." userId="0c9dd393-d5e9-4ff4-8e71-17b4e2732d3d" providerId="ADAL" clId="{3A373054-0CC3-424C-9A81-7A2939D2949D}" dt="2023-10-07T07:09:31.951" v="62" actId="1076"/>
          <ac:picMkLst>
            <pc:docMk/>
            <pc:sldMk cId="4163019680" sldId="261"/>
            <ac:picMk id="6" creationId="{CD48BBA6-CF66-8863-7E55-4257D8425145}"/>
          </ac:picMkLst>
        </pc:picChg>
        <pc:picChg chg="mod">
          <ac:chgData name="Gonzalez, Natalie C." userId="0c9dd393-d5e9-4ff4-8e71-17b4e2732d3d" providerId="ADAL" clId="{3A373054-0CC3-424C-9A81-7A2939D2949D}" dt="2023-10-07T07:08:41.343" v="57" actId="1076"/>
          <ac:picMkLst>
            <pc:docMk/>
            <pc:sldMk cId="4163019680" sldId="261"/>
            <ac:picMk id="8" creationId="{0AA34255-E2C2-501E-70E7-C80372EBFC68}"/>
          </ac:picMkLst>
        </pc:picChg>
        <pc:picChg chg="add mod">
          <ac:chgData name="Gonzalez, Natalie C." userId="0c9dd393-d5e9-4ff4-8e71-17b4e2732d3d" providerId="ADAL" clId="{3A373054-0CC3-424C-9A81-7A2939D2949D}" dt="2023-10-07T07:09:51.365" v="64" actId="571"/>
          <ac:picMkLst>
            <pc:docMk/>
            <pc:sldMk cId="4163019680" sldId="261"/>
            <ac:picMk id="9" creationId="{D174F77B-FB17-E8AE-A95D-68B6151D8797}"/>
          </ac:picMkLst>
        </pc:picChg>
        <pc:picChg chg="del">
          <ac:chgData name="Gonzalez, Natalie C." userId="0c9dd393-d5e9-4ff4-8e71-17b4e2732d3d" providerId="ADAL" clId="{3A373054-0CC3-424C-9A81-7A2939D2949D}" dt="2023-10-07T07:08:34.884" v="56" actId="478"/>
          <ac:picMkLst>
            <pc:docMk/>
            <pc:sldMk cId="4163019680" sldId="261"/>
            <ac:picMk id="10" creationId="{68835E4C-B0F4-F565-FC8B-4BF41DCA4851}"/>
          </ac:picMkLst>
        </pc:picChg>
        <pc:picChg chg="add mod">
          <ac:chgData name="Gonzalez, Natalie C." userId="0c9dd393-d5e9-4ff4-8e71-17b4e2732d3d" providerId="ADAL" clId="{3A373054-0CC3-424C-9A81-7A2939D2949D}" dt="2023-10-07T07:09:51.365" v="64" actId="571"/>
          <ac:picMkLst>
            <pc:docMk/>
            <pc:sldMk cId="4163019680" sldId="261"/>
            <ac:picMk id="11" creationId="{B08018C7-C8CF-5B45-4E31-C5AB14D3EB39}"/>
          </ac:picMkLst>
        </pc:picChg>
        <pc:picChg chg="mod">
          <ac:chgData name="Gonzalez, Natalie C." userId="0c9dd393-d5e9-4ff4-8e71-17b4e2732d3d" providerId="ADAL" clId="{3A373054-0CC3-424C-9A81-7A2939D2949D}" dt="2023-10-07T07:09:00.487" v="59" actId="1076"/>
          <ac:picMkLst>
            <pc:docMk/>
            <pc:sldMk cId="4163019680" sldId="261"/>
            <ac:picMk id="12" creationId="{BCC395F9-D09C-01B3-D7CE-B8FB8A57E283}"/>
          </ac:picMkLst>
        </pc:picChg>
        <pc:picChg chg="mod">
          <ac:chgData name="Gonzalez, Natalie C." userId="0c9dd393-d5e9-4ff4-8e71-17b4e2732d3d" providerId="ADAL" clId="{3A373054-0CC3-424C-9A81-7A2939D2949D}" dt="2023-10-07T07:09:19.403" v="60" actId="1076"/>
          <ac:picMkLst>
            <pc:docMk/>
            <pc:sldMk cId="4163019680" sldId="261"/>
            <ac:picMk id="13" creationId="{2465D789-5EF0-8B55-92F8-CDE0151D25AC}"/>
          </ac:picMkLst>
        </pc:picChg>
        <pc:picChg chg="add mod">
          <ac:chgData name="Gonzalez, Natalie C." userId="0c9dd393-d5e9-4ff4-8e71-17b4e2732d3d" providerId="ADAL" clId="{3A373054-0CC3-424C-9A81-7A2939D2949D}" dt="2023-10-07T07:09:51.365" v="64" actId="571"/>
          <ac:picMkLst>
            <pc:docMk/>
            <pc:sldMk cId="4163019680" sldId="261"/>
            <ac:picMk id="14" creationId="{15D800A2-7E2A-6986-FAA6-73FAC2DE6F59}"/>
          </ac:picMkLst>
        </pc:picChg>
        <pc:picChg chg="add mod">
          <ac:chgData name="Gonzalez, Natalie C." userId="0c9dd393-d5e9-4ff4-8e71-17b4e2732d3d" providerId="ADAL" clId="{3A373054-0CC3-424C-9A81-7A2939D2949D}" dt="2023-10-07T07:09:51.365" v="64" actId="571"/>
          <ac:picMkLst>
            <pc:docMk/>
            <pc:sldMk cId="4163019680" sldId="261"/>
            <ac:picMk id="15" creationId="{1D9174D8-31BA-6D8F-D381-4BF039B50EC1}"/>
          </ac:picMkLst>
        </pc:picChg>
      </pc:sldChg>
      <pc:sldChg chg="delSp modSp mod">
        <pc:chgData name="Gonzalez, Natalie C." userId="0c9dd393-d5e9-4ff4-8e71-17b4e2732d3d" providerId="ADAL" clId="{3A373054-0CC3-424C-9A81-7A2939D2949D}" dt="2023-10-07T07:04:56.308" v="40" actId="1076"/>
        <pc:sldMkLst>
          <pc:docMk/>
          <pc:sldMk cId="1247230993" sldId="262"/>
        </pc:sldMkLst>
        <pc:spChg chg="mod">
          <ac:chgData name="Gonzalez, Natalie C." userId="0c9dd393-d5e9-4ff4-8e71-17b4e2732d3d" providerId="ADAL" clId="{3A373054-0CC3-424C-9A81-7A2939D2949D}" dt="2023-10-07T07:04:56.308" v="40" actId="1076"/>
          <ac:spMkLst>
            <pc:docMk/>
            <pc:sldMk cId="1247230993" sldId="262"/>
            <ac:spMk id="7" creationId="{357F01E5-09EE-74E6-ACD9-8626C122EC4A}"/>
          </ac:spMkLst>
        </pc:spChg>
        <pc:spChg chg="mod">
          <ac:chgData name="Gonzalez, Natalie C." userId="0c9dd393-d5e9-4ff4-8e71-17b4e2732d3d" providerId="ADAL" clId="{3A373054-0CC3-424C-9A81-7A2939D2949D}" dt="2023-10-07T07:03:24.545" v="32" actId="1076"/>
          <ac:spMkLst>
            <pc:docMk/>
            <pc:sldMk cId="1247230993" sldId="262"/>
            <ac:spMk id="10" creationId="{B3B58E80-6C1E-D0CF-99B0-60B3719EFA5D}"/>
          </ac:spMkLst>
        </pc:spChg>
        <pc:spChg chg="mod">
          <ac:chgData name="Gonzalez, Natalie C." userId="0c9dd393-d5e9-4ff4-8e71-17b4e2732d3d" providerId="ADAL" clId="{3A373054-0CC3-424C-9A81-7A2939D2949D}" dt="2023-10-07T07:03:30.112" v="33" actId="1076"/>
          <ac:spMkLst>
            <pc:docMk/>
            <pc:sldMk cId="1247230993" sldId="262"/>
            <ac:spMk id="13" creationId="{A9EC29D5-EC13-CD4D-9335-6872882798D4}"/>
          </ac:spMkLst>
        </pc:spChg>
        <pc:spChg chg="del mod">
          <ac:chgData name="Gonzalez, Natalie C." userId="0c9dd393-d5e9-4ff4-8e71-17b4e2732d3d" providerId="ADAL" clId="{3A373054-0CC3-424C-9A81-7A2939D2949D}" dt="2023-10-07T07:02:36.583" v="26" actId="478"/>
          <ac:spMkLst>
            <pc:docMk/>
            <pc:sldMk cId="1247230993" sldId="262"/>
            <ac:spMk id="14" creationId="{A90ECDBF-CBE0-2873-B6F3-311711EB5CDF}"/>
          </ac:spMkLst>
        </pc:spChg>
        <pc:spChg chg="mod">
          <ac:chgData name="Gonzalez, Natalie C." userId="0c9dd393-d5e9-4ff4-8e71-17b4e2732d3d" providerId="ADAL" clId="{3A373054-0CC3-424C-9A81-7A2939D2949D}" dt="2023-10-07T07:04:26.433" v="39" actId="1076"/>
          <ac:spMkLst>
            <pc:docMk/>
            <pc:sldMk cId="1247230993" sldId="262"/>
            <ac:spMk id="15" creationId="{ECE6B32F-3CCD-06C7-7CBF-9E4992C81C52}"/>
          </ac:spMkLst>
        </pc:spChg>
        <pc:picChg chg="mod">
          <ac:chgData name="Gonzalez, Natalie C." userId="0c9dd393-d5e9-4ff4-8e71-17b4e2732d3d" providerId="ADAL" clId="{3A373054-0CC3-424C-9A81-7A2939D2949D}" dt="2023-10-07T07:02:52.565" v="28" actId="1076"/>
          <ac:picMkLst>
            <pc:docMk/>
            <pc:sldMk cId="1247230993" sldId="262"/>
            <ac:picMk id="8" creationId="{29CF884E-6B16-C6F3-F5CF-948DEAED81E0}"/>
          </ac:picMkLst>
        </pc:picChg>
        <pc:picChg chg="mod">
          <ac:chgData name="Gonzalez, Natalie C." userId="0c9dd393-d5e9-4ff4-8e71-17b4e2732d3d" providerId="ADAL" clId="{3A373054-0CC3-424C-9A81-7A2939D2949D}" dt="2023-10-07T07:03:17.352" v="31" actId="1076"/>
          <ac:picMkLst>
            <pc:docMk/>
            <pc:sldMk cId="1247230993" sldId="262"/>
            <ac:picMk id="11" creationId="{DFA65F6F-7A3D-DD19-D858-62CCC0896DAB}"/>
          </ac:picMkLst>
        </pc:picChg>
        <pc:picChg chg="del">
          <ac:chgData name="Gonzalez, Natalie C." userId="0c9dd393-d5e9-4ff4-8e71-17b4e2732d3d" providerId="ADAL" clId="{3A373054-0CC3-424C-9A81-7A2939D2949D}" dt="2023-10-07T07:02:33.396" v="24" actId="478"/>
          <ac:picMkLst>
            <pc:docMk/>
            <pc:sldMk cId="1247230993" sldId="262"/>
            <ac:picMk id="18" creationId="{5D9D7536-CA91-3360-EB0B-7557910693E9}"/>
          </ac:picMkLst>
        </pc:picChg>
        <pc:picChg chg="mod">
          <ac:chgData name="Gonzalez, Natalie C." userId="0c9dd393-d5e9-4ff4-8e71-17b4e2732d3d" providerId="ADAL" clId="{3A373054-0CC3-424C-9A81-7A2939D2949D}" dt="2023-10-07T07:03:39.170" v="34" actId="1076"/>
          <ac:picMkLst>
            <pc:docMk/>
            <pc:sldMk cId="1247230993" sldId="262"/>
            <ac:picMk id="23" creationId="{A755DB2B-C193-7421-AFA4-64B9FB992372}"/>
          </ac:picMkLst>
        </pc:picChg>
        <pc:picChg chg="mod">
          <ac:chgData name="Gonzalez, Natalie C." userId="0c9dd393-d5e9-4ff4-8e71-17b4e2732d3d" providerId="ADAL" clId="{3A373054-0CC3-424C-9A81-7A2939D2949D}" dt="2023-10-07T07:04:07.731" v="38" actId="1076"/>
          <ac:picMkLst>
            <pc:docMk/>
            <pc:sldMk cId="1247230993" sldId="262"/>
            <ac:picMk id="25" creationId="{50336225-AAEB-E207-9158-358FB92F6ACC}"/>
          </ac:picMkLst>
        </pc:picChg>
      </pc:sldChg>
      <pc:sldChg chg="addSp delSp modSp mod ord">
        <pc:chgData name="Gonzalez, Natalie C." userId="0c9dd393-d5e9-4ff4-8e71-17b4e2732d3d" providerId="ADAL" clId="{3A373054-0CC3-424C-9A81-7A2939D2949D}" dt="2023-10-09T01:16:56.776" v="338" actId="1076"/>
        <pc:sldMkLst>
          <pc:docMk/>
          <pc:sldMk cId="1988781659" sldId="263"/>
        </pc:sldMkLst>
        <pc:spChg chg="mod">
          <ac:chgData name="Gonzalez, Natalie C." userId="0c9dd393-d5e9-4ff4-8e71-17b4e2732d3d" providerId="ADAL" clId="{3A373054-0CC3-424C-9A81-7A2939D2949D}" dt="2023-10-09T01:16:56.776" v="338" actId="1076"/>
          <ac:spMkLst>
            <pc:docMk/>
            <pc:sldMk cId="1988781659" sldId="263"/>
            <ac:spMk id="3" creationId="{6039F133-E970-3526-1168-F21404681579}"/>
          </ac:spMkLst>
        </pc:spChg>
        <pc:spChg chg="del">
          <ac:chgData name="Gonzalez, Natalie C." userId="0c9dd393-d5e9-4ff4-8e71-17b4e2732d3d" providerId="ADAL" clId="{3A373054-0CC3-424C-9A81-7A2939D2949D}" dt="2023-10-07T07:33:04.692" v="316" actId="478"/>
          <ac:spMkLst>
            <pc:docMk/>
            <pc:sldMk cId="1988781659" sldId="263"/>
            <ac:spMk id="9" creationId="{E4C80631-CF4B-9037-264A-9A914E3D75E4}"/>
          </ac:spMkLst>
        </pc:spChg>
        <pc:spChg chg="del mod">
          <ac:chgData name="Gonzalez, Natalie C." userId="0c9dd393-d5e9-4ff4-8e71-17b4e2732d3d" providerId="ADAL" clId="{3A373054-0CC3-424C-9A81-7A2939D2949D}" dt="2023-10-09T01:15:52.408" v="328" actId="478"/>
          <ac:spMkLst>
            <pc:docMk/>
            <pc:sldMk cId="1988781659" sldId="263"/>
            <ac:spMk id="11" creationId="{2BCB1010-FBF1-161E-026F-CA6B971C9FF0}"/>
          </ac:spMkLst>
        </pc:spChg>
        <pc:spChg chg="del">
          <ac:chgData name="Gonzalez, Natalie C." userId="0c9dd393-d5e9-4ff4-8e71-17b4e2732d3d" providerId="ADAL" clId="{3A373054-0CC3-424C-9A81-7A2939D2949D}" dt="2023-10-07T07:33:07.209" v="317" actId="478"/>
          <ac:spMkLst>
            <pc:docMk/>
            <pc:sldMk cId="1988781659" sldId="263"/>
            <ac:spMk id="13" creationId="{0827C0CD-CEC4-7B0C-7B8B-15FE5A1BBE54}"/>
          </ac:spMkLst>
        </pc:spChg>
        <pc:spChg chg="del">
          <ac:chgData name="Gonzalez, Natalie C." userId="0c9dd393-d5e9-4ff4-8e71-17b4e2732d3d" providerId="ADAL" clId="{3A373054-0CC3-424C-9A81-7A2939D2949D}" dt="2023-10-09T01:15:56.441" v="329" actId="478"/>
          <ac:spMkLst>
            <pc:docMk/>
            <pc:sldMk cId="1988781659" sldId="263"/>
            <ac:spMk id="16" creationId="{FD47BE80-6B2A-E33D-C5A6-F6C04CC720E5}"/>
          </ac:spMkLst>
        </pc:spChg>
        <pc:picChg chg="del">
          <ac:chgData name="Gonzalez, Natalie C." userId="0c9dd393-d5e9-4ff4-8e71-17b4e2732d3d" providerId="ADAL" clId="{3A373054-0CC3-424C-9A81-7A2939D2949D}" dt="2023-10-07T07:33:02.623" v="315" actId="478"/>
          <ac:picMkLst>
            <pc:docMk/>
            <pc:sldMk cId="1988781659" sldId="263"/>
            <ac:picMk id="5" creationId="{863E9834-0728-4264-8879-A9C538AEC241}"/>
          </ac:picMkLst>
        </pc:picChg>
        <pc:picChg chg="add mod">
          <ac:chgData name="Gonzalez, Natalie C." userId="0c9dd393-d5e9-4ff4-8e71-17b4e2732d3d" providerId="ADAL" clId="{3A373054-0CC3-424C-9A81-7A2939D2949D}" dt="2023-10-07T07:17:26.579" v="140"/>
          <ac:picMkLst>
            <pc:docMk/>
            <pc:sldMk cId="1988781659" sldId="263"/>
            <ac:picMk id="6" creationId="{578231B5-812A-1EFD-D6C1-76F0638EF8AF}"/>
          </ac:picMkLst>
        </pc:picChg>
        <pc:picChg chg="add mod">
          <ac:chgData name="Gonzalez, Natalie C." userId="0c9dd393-d5e9-4ff4-8e71-17b4e2732d3d" providerId="ADAL" clId="{3A373054-0CC3-424C-9A81-7A2939D2949D}" dt="2023-10-07T07:17:26.579" v="140"/>
          <ac:picMkLst>
            <pc:docMk/>
            <pc:sldMk cId="1988781659" sldId="263"/>
            <ac:picMk id="7" creationId="{E8C18186-4E04-3E2F-35AE-5408C39681AC}"/>
          </ac:picMkLst>
        </pc:picChg>
        <pc:picChg chg="add mod">
          <ac:chgData name="Gonzalez, Natalie C." userId="0c9dd393-d5e9-4ff4-8e71-17b4e2732d3d" providerId="ADAL" clId="{3A373054-0CC3-424C-9A81-7A2939D2949D}" dt="2023-10-07T07:17:26.579" v="140"/>
          <ac:picMkLst>
            <pc:docMk/>
            <pc:sldMk cId="1988781659" sldId="263"/>
            <ac:picMk id="10" creationId="{1E165316-1F0C-CF83-147E-AFAF85D79E31}"/>
          </ac:picMkLst>
        </pc:picChg>
        <pc:picChg chg="add mod">
          <ac:chgData name="Gonzalez, Natalie C." userId="0c9dd393-d5e9-4ff4-8e71-17b4e2732d3d" providerId="ADAL" clId="{3A373054-0CC3-424C-9A81-7A2939D2949D}" dt="2023-10-07T07:17:26.579" v="140"/>
          <ac:picMkLst>
            <pc:docMk/>
            <pc:sldMk cId="1988781659" sldId="263"/>
            <ac:picMk id="12" creationId="{8B614FE5-D067-9E58-792E-524BE822B513}"/>
          </ac:picMkLst>
        </pc:picChg>
        <pc:picChg chg="del">
          <ac:chgData name="Gonzalez, Natalie C." userId="0c9dd393-d5e9-4ff4-8e71-17b4e2732d3d" providerId="ADAL" clId="{3A373054-0CC3-424C-9A81-7A2939D2949D}" dt="2023-10-07T07:17:26.153" v="139" actId="478"/>
          <ac:picMkLst>
            <pc:docMk/>
            <pc:sldMk cId="1988781659" sldId="263"/>
            <ac:picMk id="18" creationId="{5EAE4D0B-8C84-6F3E-F7B3-2B2E3645FE5B}"/>
          </ac:picMkLst>
        </pc:picChg>
        <pc:picChg chg="del">
          <ac:chgData name="Gonzalez, Natalie C." userId="0c9dd393-d5e9-4ff4-8e71-17b4e2732d3d" providerId="ADAL" clId="{3A373054-0CC3-424C-9A81-7A2939D2949D}" dt="2023-10-07T07:17:26.153" v="139" actId="478"/>
          <ac:picMkLst>
            <pc:docMk/>
            <pc:sldMk cId="1988781659" sldId="263"/>
            <ac:picMk id="23" creationId="{93E5D8D1-AFB6-6C92-C5E6-06CC9E7932BB}"/>
          </ac:picMkLst>
        </pc:picChg>
        <pc:picChg chg="del">
          <ac:chgData name="Gonzalez, Natalie C." userId="0c9dd393-d5e9-4ff4-8e71-17b4e2732d3d" providerId="ADAL" clId="{3A373054-0CC3-424C-9A81-7A2939D2949D}" dt="2023-10-07T07:17:26.153" v="139" actId="478"/>
          <ac:picMkLst>
            <pc:docMk/>
            <pc:sldMk cId="1988781659" sldId="263"/>
            <ac:picMk id="24" creationId="{EB2E0A88-2D9B-560C-1642-EF1CD34E11D5}"/>
          </ac:picMkLst>
        </pc:picChg>
        <pc:picChg chg="del">
          <ac:chgData name="Gonzalez, Natalie C." userId="0c9dd393-d5e9-4ff4-8e71-17b4e2732d3d" providerId="ADAL" clId="{3A373054-0CC3-424C-9A81-7A2939D2949D}" dt="2023-10-07T07:17:26.153" v="139" actId="478"/>
          <ac:picMkLst>
            <pc:docMk/>
            <pc:sldMk cId="1988781659" sldId="263"/>
            <ac:picMk id="25" creationId="{85881B0F-4B9E-7DB6-ED83-1DE24D75DD46}"/>
          </ac:picMkLst>
        </pc:picChg>
        <pc:picChg chg="del">
          <ac:chgData name="Gonzalez, Natalie C." userId="0c9dd393-d5e9-4ff4-8e71-17b4e2732d3d" providerId="ADAL" clId="{3A373054-0CC3-424C-9A81-7A2939D2949D}" dt="2023-10-07T07:17:26.153" v="139" actId="478"/>
          <ac:picMkLst>
            <pc:docMk/>
            <pc:sldMk cId="1988781659" sldId="263"/>
            <ac:picMk id="26" creationId="{665473E2-C321-8A5D-2816-12F958A3F2AF}"/>
          </ac:picMkLst>
        </pc:picChg>
        <pc:picChg chg="del">
          <ac:chgData name="Gonzalez, Natalie C." userId="0c9dd393-d5e9-4ff4-8e71-17b4e2732d3d" providerId="ADAL" clId="{3A373054-0CC3-424C-9A81-7A2939D2949D}" dt="2023-10-07T07:17:26.153" v="139" actId="478"/>
          <ac:picMkLst>
            <pc:docMk/>
            <pc:sldMk cId="1988781659" sldId="263"/>
            <ac:picMk id="27" creationId="{FFD9D57B-D397-3FE1-8D90-B276E34C91C0}"/>
          </ac:picMkLst>
        </pc:picChg>
      </pc:sldChg>
      <pc:sldChg chg="addSp delSp modSp mod ord">
        <pc:chgData name="Gonzalez, Natalie C." userId="0c9dd393-d5e9-4ff4-8e71-17b4e2732d3d" providerId="ADAL" clId="{3A373054-0CC3-424C-9A81-7A2939D2949D}" dt="2023-10-07T07:33:13.021" v="318" actId="478"/>
        <pc:sldMkLst>
          <pc:docMk/>
          <pc:sldMk cId="4227546559" sldId="264"/>
        </pc:sldMkLst>
        <pc:spChg chg="del">
          <ac:chgData name="Gonzalez, Natalie C." userId="0c9dd393-d5e9-4ff4-8e71-17b4e2732d3d" providerId="ADAL" clId="{3A373054-0CC3-424C-9A81-7A2939D2949D}" dt="2023-10-07T07:33:13.021" v="318" actId="478"/>
          <ac:spMkLst>
            <pc:docMk/>
            <pc:sldMk cId="4227546559" sldId="264"/>
            <ac:spMk id="9" creationId="{0533B210-246F-9B03-4A45-C45AEE787940}"/>
          </ac:spMkLst>
        </pc:spChg>
        <pc:picChg chg="add mod">
          <ac:chgData name="Gonzalez, Natalie C." userId="0c9dd393-d5e9-4ff4-8e71-17b4e2732d3d" providerId="ADAL" clId="{3A373054-0CC3-424C-9A81-7A2939D2949D}" dt="2023-10-07T07:17:38.190" v="142"/>
          <ac:picMkLst>
            <pc:docMk/>
            <pc:sldMk cId="4227546559" sldId="264"/>
            <ac:picMk id="5" creationId="{A75736B5-1E55-C725-89A4-A78398F34605}"/>
          </ac:picMkLst>
        </pc:picChg>
        <pc:picChg chg="del">
          <ac:chgData name="Gonzalez, Natalie C." userId="0c9dd393-d5e9-4ff4-8e71-17b4e2732d3d" providerId="ADAL" clId="{3A373054-0CC3-424C-9A81-7A2939D2949D}" dt="2023-10-07T07:33:13.021" v="318" actId="478"/>
          <ac:picMkLst>
            <pc:docMk/>
            <pc:sldMk cId="4227546559" sldId="264"/>
            <ac:picMk id="6" creationId="{46499EA5-D0BA-2392-0707-206D6E53CFAE}"/>
          </ac:picMkLst>
        </pc:picChg>
        <pc:picChg chg="add mod">
          <ac:chgData name="Gonzalez, Natalie C." userId="0c9dd393-d5e9-4ff4-8e71-17b4e2732d3d" providerId="ADAL" clId="{3A373054-0CC3-424C-9A81-7A2939D2949D}" dt="2023-10-07T07:17:38.190" v="142"/>
          <ac:picMkLst>
            <pc:docMk/>
            <pc:sldMk cId="4227546559" sldId="264"/>
            <ac:picMk id="7" creationId="{A66E4B56-AFB0-FB33-1C19-29ABF92CAAD1}"/>
          </ac:picMkLst>
        </pc:picChg>
        <pc:picChg chg="add mod">
          <ac:chgData name="Gonzalez, Natalie C." userId="0c9dd393-d5e9-4ff4-8e71-17b4e2732d3d" providerId="ADAL" clId="{3A373054-0CC3-424C-9A81-7A2939D2949D}" dt="2023-10-07T07:17:38.190" v="142"/>
          <ac:picMkLst>
            <pc:docMk/>
            <pc:sldMk cId="4227546559" sldId="264"/>
            <ac:picMk id="10" creationId="{437311B1-9196-2F1F-495D-2F099BF11931}"/>
          </ac:picMkLst>
        </pc:picChg>
        <pc:picChg chg="add mod">
          <ac:chgData name="Gonzalez, Natalie C." userId="0c9dd393-d5e9-4ff4-8e71-17b4e2732d3d" providerId="ADAL" clId="{3A373054-0CC3-424C-9A81-7A2939D2949D}" dt="2023-10-07T07:17:38.190" v="142"/>
          <ac:picMkLst>
            <pc:docMk/>
            <pc:sldMk cId="4227546559" sldId="264"/>
            <ac:picMk id="12" creationId="{FEE41BA7-7742-C68C-074F-29C0EB83DE0E}"/>
          </ac:picMkLst>
        </pc:picChg>
        <pc:picChg chg="del">
          <ac:chgData name="Gonzalez, Natalie C." userId="0c9dd393-d5e9-4ff4-8e71-17b4e2732d3d" providerId="ADAL" clId="{3A373054-0CC3-424C-9A81-7A2939D2949D}" dt="2023-10-07T07:17:37.346" v="141" actId="478"/>
          <ac:picMkLst>
            <pc:docMk/>
            <pc:sldMk cId="4227546559" sldId="264"/>
            <ac:picMk id="18" creationId="{3CE451BB-7D56-1E9E-BA57-170EEE5F90F8}"/>
          </ac:picMkLst>
        </pc:picChg>
        <pc:picChg chg="del">
          <ac:chgData name="Gonzalez, Natalie C." userId="0c9dd393-d5e9-4ff4-8e71-17b4e2732d3d" providerId="ADAL" clId="{3A373054-0CC3-424C-9A81-7A2939D2949D}" dt="2023-10-07T07:17:37.346" v="141" actId="478"/>
          <ac:picMkLst>
            <pc:docMk/>
            <pc:sldMk cId="4227546559" sldId="264"/>
            <ac:picMk id="19" creationId="{B10EB459-68DC-9DB5-A5BD-59466DFF184B}"/>
          </ac:picMkLst>
        </pc:picChg>
        <pc:picChg chg="del">
          <ac:chgData name="Gonzalez, Natalie C." userId="0c9dd393-d5e9-4ff4-8e71-17b4e2732d3d" providerId="ADAL" clId="{3A373054-0CC3-424C-9A81-7A2939D2949D}" dt="2023-10-07T07:17:37.346" v="141" actId="478"/>
          <ac:picMkLst>
            <pc:docMk/>
            <pc:sldMk cId="4227546559" sldId="264"/>
            <ac:picMk id="20" creationId="{32D08B2A-A71F-0212-8E05-EF28820ACE16}"/>
          </ac:picMkLst>
        </pc:picChg>
        <pc:picChg chg="del">
          <ac:chgData name="Gonzalez, Natalie C." userId="0c9dd393-d5e9-4ff4-8e71-17b4e2732d3d" providerId="ADAL" clId="{3A373054-0CC3-424C-9A81-7A2939D2949D}" dt="2023-10-07T07:17:37.346" v="141" actId="478"/>
          <ac:picMkLst>
            <pc:docMk/>
            <pc:sldMk cId="4227546559" sldId="264"/>
            <ac:picMk id="22" creationId="{B1D304FE-6952-BBB2-5045-1642E2D934EE}"/>
          </ac:picMkLst>
        </pc:picChg>
        <pc:picChg chg="del">
          <ac:chgData name="Gonzalez, Natalie C." userId="0c9dd393-d5e9-4ff4-8e71-17b4e2732d3d" providerId="ADAL" clId="{3A373054-0CC3-424C-9A81-7A2939D2949D}" dt="2023-10-07T07:17:37.346" v="141" actId="478"/>
          <ac:picMkLst>
            <pc:docMk/>
            <pc:sldMk cId="4227546559" sldId="264"/>
            <ac:picMk id="23" creationId="{13DD242D-8071-FF71-51D2-F20830D29F2F}"/>
          </ac:picMkLst>
        </pc:picChg>
      </pc:sldChg>
      <pc:sldChg chg="addSp delSp modSp mod ord">
        <pc:chgData name="Gonzalez, Natalie C." userId="0c9dd393-d5e9-4ff4-8e71-17b4e2732d3d" providerId="ADAL" clId="{3A373054-0CC3-424C-9A81-7A2939D2949D}" dt="2023-10-09T01:14:45.959" v="323" actId="1076"/>
        <pc:sldMkLst>
          <pc:docMk/>
          <pc:sldMk cId="806551207" sldId="265"/>
        </pc:sldMkLst>
        <pc:spChg chg="mod">
          <ac:chgData name="Gonzalez, Natalie C." userId="0c9dd393-d5e9-4ff4-8e71-17b4e2732d3d" providerId="ADAL" clId="{3A373054-0CC3-424C-9A81-7A2939D2949D}" dt="2023-10-09T01:14:45.959" v="323" actId="1076"/>
          <ac:spMkLst>
            <pc:docMk/>
            <pc:sldMk cId="806551207" sldId="265"/>
            <ac:spMk id="3" creationId="{1F87D385-4EC2-2BC7-FB6F-953A56EDB53D}"/>
          </ac:spMkLst>
        </pc:spChg>
        <pc:picChg chg="add mod">
          <ac:chgData name="Gonzalez, Natalie C." userId="0c9dd393-d5e9-4ff4-8e71-17b4e2732d3d" providerId="ADAL" clId="{3A373054-0CC3-424C-9A81-7A2939D2949D}" dt="2023-10-07T07:18:01.257" v="144"/>
          <ac:picMkLst>
            <pc:docMk/>
            <pc:sldMk cId="806551207" sldId="265"/>
            <ac:picMk id="5" creationId="{BFDDE1D4-7AB0-D8F9-8848-C98F00163C4A}"/>
          </ac:picMkLst>
        </pc:picChg>
        <pc:picChg chg="add mod">
          <ac:chgData name="Gonzalez, Natalie C." userId="0c9dd393-d5e9-4ff4-8e71-17b4e2732d3d" providerId="ADAL" clId="{3A373054-0CC3-424C-9A81-7A2939D2949D}" dt="2023-10-07T07:18:01.257" v="144"/>
          <ac:picMkLst>
            <pc:docMk/>
            <pc:sldMk cId="806551207" sldId="265"/>
            <ac:picMk id="6" creationId="{F49508F6-0761-3CEA-3E69-C2091BE78B53}"/>
          </ac:picMkLst>
        </pc:picChg>
        <pc:picChg chg="del">
          <ac:chgData name="Gonzalez, Natalie C." userId="0c9dd393-d5e9-4ff4-8e71-17b4e2732d3d" providerId="ADAL" clId="{3A373054-0CC3-424C-9A81-7A2939D2949D}" dt="2023-10-07T07:33:16.461" v="319" actId="478"/>
          <ac:picMkLst>
            <pc:docMk/>
            <pc:sldMk cId="806551207" sldId="265"/>
            <ac:picMk id="9" creationId="{89A783D6-8C18-2282-CD37-292880B7BC59}"/>
          </ac:picMkLst>
        </pc:picChg>
        <pc:picChg chg="add mod">
          <ac:chgData name="Gonzalez, Natalie C." userId="0c9dd393-d5e9-4ff4-8e71-17b4e2732d3d" providerId="ADAL" clId="{3A373054-0CC3-424C-9A81-7A2939D2949D}" dt="2023-10-07T07:18:01.257" v="144"/>
          <ac:picMkLst>
            <pc:docMk/>
            <pc:sldMk cId="806551207" sldId="265"/>
            <ac:picMk id="10" creationId="{51A274D4-A3D6-34BA-2ACC-7A17C3015E8D}"/>
          </ac:picMkLst>
        </pc:picChg>
        <pc:picChg chg="add mod">
          <ac:chgData name="Gonzalez, Natalie C." userId="0c9dd393-d5e9-4ff4-8e71-17b4e2732d3d" providerId="ADAL" clId="{3A373054-0CC3-424C-9A81-7A2939D2949D}" dt="2023-10-07T07:18:01.257" v="144"/>
          <ac:picMkLst>
            <pc:docMk/>
            <pc:sldMk cId="806551207" sldId="265"/>
            <ac:picMk id="12" creationId="{C40528C5-EB61-AC75-EBF8-9A1D08837BCE}"/>
          </ac:picMkLst>
        </pc:picChg>
        <pc:picChg chg="del">
          <ac:chgData name="Gonzalez, Natalie C." userId="0c9dd393-d5e9-4ff4-8e71-17b4e2732d3d" providerId="ADAL" clId="{3A373054-0CC3-424C-9A81-7A2939D2949D}" dt="2023-10-07T07:18:00.883" v="143" actId="478"/>
          <ac:picMkLst>
            <pc:docMk/>
            <pc:sldMk cId="806551207" sldId="265"/>
            <ac:picMk id="17" creationId="{D4A178CC-4047-C39E-977D-D94E5A61FCBE}"/>
          </ac:picMkLst>
        </pc:picChg>
        <pc:picChg chg="del">
          <ac:chgData name="Gonzalez, Natalie C." userId="0c9dd393-d5e9-4ff4-8e71-17b4e2732d3d" providerId="ADAL" clId="{3A373054-0CC3-424C-9A81-7A2939D2949D}" dt="2023-10-07T07:18:00.883" v="143" actId="478"/>
          <ac:picMkLst>
            <pc:docMk/>
            <pc:sldMk cId="806551207" sldId="265"/>
            <ac:picMk id="18" creationId="{E700A73A-2A7B-457A-FA5A-30705734CF22}"/>
          </ac:picMkLst>
        </pc:picChg>
        <pc:picChg chg="del">
          <ac:chgData name="Gonzalez, Natalie C." userId="0c9dd393-d5e9-4ff4-8e71-17b4e2732d3d" providerId="ADAL" clId="{3A373054-0CC3-424C-9A81-7A2939D2949D}" dt="2023-10-07T07:18:00.883" v="143" actId="478"/>
          <ac:picMkLst>
            <pc:docMk/>
            <pc:sldMk cId="806551207" sldId="265"/>
            <ac:picMk id="19" creationId="{F0858049-F0F1-621B-9E54-F72F9A675491}"/>
          </ac:picMkLst>
        </pc:picChg>
        <pc:picChg chg="del">
          <ac:chgData name="Gonzalez, Natalie C." userId="0c9dd393-d5e9-4ff4-8e71-17b4e2732d3d" providerId="ADAL" clId="{3A373054-0CC3-424C-9A81-7A2939D2949D}" dt="2023-10-07T07:18:00.883" v="143" actId="478"/>
          <ac:picMkLst>
            <pc:docMk/>
            <pc:sldMk cId="806551207" sldId="265"/>
            <ac:picMk id="25" creationId="{5DC1D5F1-8002-9198-07E1-E82DE86E2110}"/>
          </ac:picMkLst>
        </pc:picChg>
        <pc:picChg chg="del">
          <ac:chgData name="Gonzalez, Natalie C." userId="0c9dd393-d5e9-4ff4-8e71-17b4e2732d3d" providerId="ADAL" clId="{3A373054-0CC3-424C-9A81-7A2939D2949D}" dt="2023-10-07T07:18:00.883" v="143" actId="478"/>
          <ac:picMkLst>
            <pc:docMk/>
            <pc:sldMk cId="806551207" sldId="265"/>
            <ac:picMk id="26" creationId="{FF174E97-75D6-04B3-C581-E10220E30A57}"/>
          </ac:picMkLst>
        </pc:picChg>
        <pc:picChg chg="del">
          <ac:chgData name="Gonzalez, Natalie C." userId="0c9dd393-d5e9-4ff4-8e71-17b4e2732d3d" providerId="ADAL" clId="{3A373054-0CC3-424C-9A81-7A2939D2949D}" dt="2023-10-07T07:18:00.883" v="143" actId="478"/>
          <ac:picMkLst>
            <pc:docMk/>
            <pc:sldMk cId="806551207" sldId="265"/>
            <ac:picMk id="27" creationId="{E33D4A6B-1C35-6A7F-BA8F-259DF31C0D81}"/>
          </ac:picMkLst>
        </pc:picChg>
        <pc:picChg chg="del">
          <ac:chgData name="Gonzalez, Natalie C." userId="0c9dd393-d5e9-4ff4-8e71-17b4e2732d3d" providerId="ADAL" clId="{3A373054-0CC3-424C-9A81-7A2939D2949D}" dt="2023-10-07T07:18:00.883" v="143" actId="478"/>
          <ac:picMkLst>
            <pc:docMk/>
            <pc:sldMk cId="806551207" sldId="265"/>
            <ac:picMk id="28" creationId="{EA7BC535-AB1D-0BB1-7079-D4BF03708F60}"/>
          </ac:picMkLst>
        </pc:picChg>
        <pc:picChg chg="del">
          <ac:chgData name="Gonzalez, Natalie C." userId="0c9dd393-d5e9-4ff4-8e71-17b4e2732d3d" providerId="ADAL" clId="{3A373054-0CC3-424C-9A81-7A2939D2949D}" dt="2023-10-07T07:18:00.883" v="143" actId="478"/>
          <ac:picMkLst>
            <pc:docMk/>
            <pc:sldMk cId="806551207" sldId="265"/>
            <ac:picMk id="29" creationId="{128CC619-061A-50DE-8920-3BF68C919A1E}"/>
          </ac:picMkLst>
        </pc:picChg>
      </pc:sldChg>
      <pc:sldChg chg="addSp delSp modSp mod ord">
        <pc:chgData name="Gonzalez, Natalie C." userId="0c9dd393-d5e9-4ff4-8e71-17b4e2732d3d" providerId="ADAL" clId="{3A373054-0CC3-424C-9A81-7A2939D2949D}" dt="2023-10-07T07:33:19.543" v="320" actId="478"/>
        <pc:sldMkLst>
          <pc:docMk/>
          <pc:sldMk cId="3872844160" sldId="267"/>
        </pc:sldMkLst>
        <pc:spChg chg="mod">
          <ac:chgData name="Gonzalez, Natalie C." userId="0c9dd393-d5e9-4ff4-8e71-17b4e2732d3d" providerId="ADAL" clId="{3A373054-0CC3-424C-9A81-7A2939D2949D}" dt="2023-10-07T07:32:18.281" v="308" actId="20577"/>
          <ac:spMkLst>
            <pc:docMk/>
            <pc:sldMk cId="3872844160" sldId="267"/>
            <ac:spMk id="4" creationId="{BE84A68E-926D-C160-F18F-EF918B6FA4B2}"/>
          </ac:spMkLst>
        </pc:spChg>
        <pc:picChg chg="del">
          <ac:chgData name="Gonzalez, Natalie C." userId="0c9dd393-d5e9-4ff4-8e71-17b4e2732d3d" providerId="ADAL" clId="{3A373054-0CC3-424C-9A81-7A2939D2949D}" dt="2023-10-07T07:33:19.543" v="320" actId="478"/>
          <ac:picMkLst>
            <pc:docMk/>
            <pc:sldMk cId="3872844160" sldId="267"/>
            <ac:picMk id="6" creationId="{0DC35B77-DB99-2AF7-1484-04691AD14281}"/>
          </ac:picMkLst>
        </pc:picChg>
        <pc:picChg chg="add mod">
          <ac:chgData name="Gonzalez, Natalie C." userId="0c9dd393-d5e9-4ff4-8e71-17b4e2732d3d" providerId="ADAL" clId="{3A373054-0CC3-424C-9A81-7A2939D2949D}" dt="2023-10-07T07:18:22.873" v="147"/>
          <ac:picMkLst>
            <pc:docMk/>
            <pc:sldMk cId="3872844160" sldId="267"/>
            <ac:picMk id="7" creationId="{74428DF2-676A-61B4-9398-9DF7D6D63185}"/>
          </ac:picMkLst>
        </pc:picChg>
        <pc:picChg chg="add mod">
          <ac:chgData name="Gonzalez, Natalie C." userId="0c9dd393-d5e9-4ff4-8e71-17b4e2732d3d" providerId="ADAL" clId="{3A373054-0CC3-424C-9A81-7A2939D2949D}" dt="2023-10-07T07:18:22.873" v="147"/>
          <ac:picMkLst>
            <pc:docMk/>
            <pc:sldMk cId="3872844160" sldId="267"/>
            <ac:picMk id="8" creationId="{6D83BA45-5B3C-6C19-96A1-8F307C8C54A7}"/>
          </ac:picMkLst>
        </pc:picChg>
        <pc:picChg chg="add mod">
          <ac:chgData name="Gonzalez, Natalie C." userId="0c9dd393-d5e9-4ff4-8e71-17b4e2732d3d" providerId="ADAL" clId="{3A373054-0CC3-424C-9A81-7A2939D2949D}" dt="2023-10-07T07:18:22.873" v="147"/>
          <ac:picMkLst>
            <pc:docMk/>
            <pc:sldMk cId="3872844160" sldId="267"/>
            <ac:picMk id="11" creationId="{82B22AAF-E071-9278-4DEA-BF0C5D7C72C3}"/>
          </ac:picMkLst>
        </pc:picChg>
        <pc:picChg chg="add mod">
          <ac:chgData name="Gonzalez, Natalie C." userId="0c9dd393-d5e9-4ff4-8e71-17b4e2732d3d" providerId="ADAL" clId="{3A373054-0CC3-424C-9A81-7A2939D2949D}" dt="2023-10-07T07:18:22.873" v="147"/>
          <ac:picMkLst>
            <pc:docMk/>
            <pc:sldMk cId="3872844160" sldId="267"/>
            <ac:picMk id="14" creationId="{323CB612-F6E8-0A8D-074B-3B1CB8C5C10E}"/>
          </ac:picMkLst>
        </pc:picChg>
        <pc:picChg chg="del">
          <ac:chgData name="Gonzalez, Natalie C." userId="0c9dd393-d5e9-4ff4-8e71-17b4e2732d3d" providerId="ADAL" clId="{3A373054-0CC3-424C-9A81-7A2939D2949D}" dt="2023-10-07T07:18:22.529" v="146" actId="478"/>
          <ac:picMkLst>
            <pc:docMk/>
            <pc:sldMk cId="3872844160" sldId="267"/>
            <ac:picMk id="26" creationId="{677A2976-E291-232F-6611-E5FD8107747A}"/>
          </ac:picMkLst>
        </pc:picChg>
        <pc:picChg chg="del">
          <ac:chgData name="Gonzalez, Natalie C." userId="0c9dd393-d5e9-4ff4-8e71-17b4e2732d3d" providerId="ADAL" clId="{3A373054-0CC3-424C-9A81-7A2939D2949D}" dt="2023-10-07T07:18:14.931" v="145" actId="478"/>
          <ac:picMkLst>
            <pc:docMk/>
            <pc:sldMk cId="3872844160" sldId="267"/>
            <ac:picMk id="27" creationId="{BE0D9A5D-EC93-DD89-B94D-19634F6708F3}"/>
          </ac:picMkLst>
        </pc:picChg>
        <pc:picChg chg="del">
          <ac:chgData name="Gonzalez, Natalie C." userId="0c9dd393-d5e9-4ff4-8e71-17b4e2732d3d" providerId="ADAL" clId="{3A373054-0CC3-424C-9A81-7A2939D2949D}" dt="2023-10-07T07:18:14.931" v="145" actId="478"/>
          <ac:picMkLst>
            <pc:docMk/>
            <pc:sldMk cId="3872844160" sldId="267"/>
            <ac:picMk id="28" creationId="{D2720317-782A-AEE9-CFAD-964E83C6BEDF}"/>
          </ac:picMkLst>
        </pc:picChg>
        <pc:picChg chg="del">
          <ac:chgData name="Gonzalez, Natalie C." userId="0c9dd393-d5e9-4ff4-8e71-17b4e2732d3d" providerId="ADAL" clId="{3A373054-0CC3-424C-9A81-7A2939D2949D}" dt="2023-10-07T07:18:14.931" v="145" actId="478"/>
          <ac:picMkLst>
            <pc:docMk/>
            <pc:sldMk cId="3872844160" sldId="267"/>
            <ac:picMk id="29" creationId="{E74CE8E7-01D0-A981-5704-B5C3543D45A7}"/>
          </ac:picMkLst>
        </pc:picChg>
        <pc:picChg chg="del">
          <ac:chgData name="Gonzalez, Natalie C." userId="0c9dd393-d5e9-4ff4-8e71-17b4e2732d3d" providerId="ADAL" clId="{3A373054-0CC3-424C-9A81-7A2939D2949D}" dt="2023-10-07T07:18:14.931" v="145" actId="478"/>
          <ac:picMkLst>
            <pc:docMk/>
            <pc:sldMk cId="3872844160" sldId="267"/>
            <ac:picMk id="30" creationId="{2B96BF42-2726-3747-2018-DF15963540DF}"/>
          </ac:picMkLst>
        </pc:picChg>
      </pc:sldChg>
      <pc:sldChg chg="addSp delSp modSp mod">
        <pc:chgData name="Gonzalez, Natalie C." userId="0c9dd393-d5e9-4ff4-8e71-17b4e2732d3d" providerId="ADAL" clId="{3A373054-0CC3-424C-9A81-7A2939D2949D}" dt="2023-10-07T07:20:15.441" v="159" actId="1076"/>
        <pc:sldMkLst>
          <pc:docMk/>
          <pc:sldMk cId="114481504" sldId="269"/>
        </pc:sldMkLst>
        <pc:spChg chg="mod">
          <ac:chgData name="Gonzalez, Natalie C." userId="0c9dd393-d5e9-4ff4-8e71-17b4e2732d3d" providerId="ADAL" clId="{3A373054-0CC3-424C-9A81-7A2939D2949D}" dt="2023-10-07T07:19:13.380" v="154" actId="1076"/>
          <ac:spMkLst>
            <pc:docMk/>
            <pc:sldMk cId="114481504" sldId="269"/>
            <ac:spMk id="5" creationId="{7676001E-0A2D-F0A2-8749-A0ECA2A35BDA}"/>
          </ac:spMkLst>
        </pc:spChg>
        <pc:picChg chg="del">
          <ac:chgData name="Gonzalez, Natalie C." userId="0c9dd393-d5e9-4ff4-8e71-17b4e2732d3d" providerId="ADAL" clId="{3A373054-0CC3-424C-9A81-7A2939D2949D}" dt="2023-10-07T07:18:38.505" v="148" actId="478"/>
          <ac:picMkLst>
            <pc:docMk/>
            <pc:sldMk cId="114481504" sldId="269"/>
            <ac:picMk id="3" creationId="{98A0D9FC-AAEA-FBE0-E3D0-4DC88C622F66}"/>
          </ac:picMkLst>
        </pc:picChg>
        <pc:picChg chg="add mod">
          <ac:chgData name="Gonzalez, Natalie C." userId="0c9dd393-d5e9-4ff4-8e71-17b4e2732d3d" providerId="ADAL" clId="{3A373054-0CC3-424C-9A81-7A2939D2949D}" dt="2023-10-07T07:20:07.406" v="158" actId="1076"/>
          <ac:picMkLst>
            <pc:docMk/>
            <pc:sldMk cId="114481504" sldId="269"/>
            <ac:picMk id="7" creationId="{DF300792-2EA3-004C-BF1B-60F3261CF9F8}"/>
          </ac:picMkLst>
        </pc:picChg>
        <pc:picChg chg="del">
          <ac:chgData name="Gonzalez, Natalie C." userId="0c9dd393-d5e9-4ff4-8e71-17b4e2732d3d" providerId="ADAL" clId="{3A373054-0CC3-424C-9A81-7A2939D2949D}" dt="2023-10-07T07:18:38.505" v="148" actId="478"/>
          <ac:picMkLst>
            <pc:docMk/>
            <pc:sldMk cId="114481504" sldId="269"/>
            <ac:picMk id="8" creationId="{863836D4-E4E0-CED4-180C-301C9C9D42A2}"/>
          </ac:picMkLst>
        </pc:picChg>
        <pc:picChg chg="del">
          <ac:chgData name="Gonzalez, Natalie C." userId="0c9dd393-d5e9-4ff4-8e71-17b4e2732d3d" providerId="ADAL" clId="{3A373054-0CC3-424C-9A81-7A2939D2949D}" dt="2023-10-07T07:18:38.505" v="148" actId="478"/>
          <ac:picMkLst>
            <pc:docMk/>
            <pc:sldMk cId="114481504" sldId="269"/>
            <ac:picMk id="9" creationId="{66B30E9D-4757-8DFC-84ED-4BB31E3F209D}"/>
          </ac:picMkLst>
        </pc:picChg>
        <pc:picChg chg="mod">
          <ac:chgData name="Gonzalez, Natalie C." userId="0c9dd393-d5e9-4ff4-8e71-17b4e2732d3d" providerId="ADAL" clId="{3A373054-0CC3-424C-9A81-7A2939D2949D}" dt="2023-10-07T07:19:58.659" v="157" actId="1076"/>
          <ac:picMkLst>
            <pc:docMk/>
            <pc:sldMk cId="114481504" sldId="269"/>
            <ac:picMk id="10" creationId="{09F134C5-08DB-E553-4D73-B956303F66BB}"/>
          </ac:picMkLst>
        </pc:picChg>
        <pc:picChg chg="add del mod">
          <ac:chgData name="Gonzalez, Natalie C." userId="0c9dd393-d5e9-4ff4-8e71-17b4e2732d3d" providerId="ADAL" clId="{3A373054-0CC3-424C-9A81-7A2939D2949D}" dt="2023-10-07T07:18:47.554" v="150" actId="478"/>
          <ac:picMkLst>
            <pc:docMk/>
            <pc:sldMk cId="114481504" sldId="269"/>
            <ac:picMk id="11" creationId="{693E70EB-CB4F-493E-A18E-55CEAAD40667}"/>
          </ac:picMkLst>
        </pc:picChg>
        <pc:picChg chg="mod">
          <ac:chgData name="Gonzalez, Natalie C." userId="0c9dd393-d5e9-4ff4-8e71-17b4e2732d3d" providerId="ADAL" clId="{3A373054-0CC3-424C-9A81-7A2939D2949D}" dt="2023-10-07T07:20:15.441" v="159" actId="1076"/>
          <ac:picMkLst>
            <pc:docMk/>
            <pc:sldMk cId="114481504" sldId="269"/>
            <ac:picMk id="12" creationId="{C69ED9C0-C810-4F9C-4881-AE2B0D44E695}"/>
          </ac:picMkLst>
        </pc:picChg>
        <pc:picChg chg="add mod">
          <ac:chgData name="Gonzalez, Natalie C." userId="0c9dd393-d5e9-4ff4-8e71-17b4e2732d3d" providerId="ADAL" clId="{3A373054-0CC3-424C-9A81-7A2939D2949D}" dt="2023-10-07T07:18:40.709" v="149"/>
          <ac:picMkLst>
            <pc:docMk/>
            <pc:sldMk cId="114481504" sldId="269"/>
            <ac:picMk id="13" creationId="{A3B2AA96-BE84-FAB0-ABE3-3228D67DD809}"/>
          </ac:picMkLst>
        </pc:picChg>
        <pc:picChg chg="add del mod">
          <ac:chgData name="Gonzalez, Natalie C." userId="0c9dd393-d5e9-4ff4-8e71-17b4e2732d3d" providerId="ADAL" clId="{3A373054-0CC3-424C-9A81-7A2939D2949D}" dt="2023-10-07T07:18:51.065" v="151" actId="478"/>
          <ac:picMkLst>
            <pc:docMk/>
            <pc:sldMk cId="114481504" sldId="269"/>
            <ac:picMk id="14" creationId="{F1E25388-D4FE-24B0-151B-17B81253444D}"/>
          </ac:picMkLst>
        </pc:picChg>
      </pc:sldChg>
      <pc:sldChg chg="addSp delSp modSp mod">
        <pc:chgData name="Gonzalez, Natalie C." userId="0c9dd393-d5e9-4ff4-8e71-17b4e2732d3d" providerId="ADAL" clId="{3A373054-0CC3-424C-9A81-7A2939D2949D}" dt="2023-10-07T07:33:29.580" v="321" actId="478"/>
        <pc:sldMkLst>
          <pc:docMk/>
          <pc:sldMk cId="3841541120" sldId="270"/>
        </pc:sldMkLst>
        <pc:spChg chg="del">
          <ac:chgData name="Gonzalez, Natalie C." userId="0c9dd393-d5e9-4ff4-8e71-17b4e2732d3d" providerId="ADAL" clId="{3A373054-0CC3-424C-9A81-7A2939D2949D}" dt="2023-10-07T07:33:29.580" v="321" actId="478"/>
          <ac:spMkLst>
            <pc:docMk/>
            <pc:sldMk cId="3841541120" sldId="270"/>
            <ac:spMk id="7" creationId="{07DD72D8-1CDE-A85F-206A-8B68E4865EF4}"/>
          </ac:spMkLst>
        </pc:spChg>
        <pc:spChg chg="del">
          <ac:chgData name="Gonzalez, Natalie C." userId="0c9dd393-d5e9-4ff4-8e71-17b4e2732d3d" providerId="ADAL" clId="{3A373054-0CC3-424C-9A81-7A2939D2949D}" dt="2023-10-07T07:33:29.580" v="321" actId="478"/>
          <ac:spMkLst>
            <pc:docMk/>
            <pc:sldMk cId="3841541120" sldId="270"/>
            <ac:spMk id="8" creationId="{C0D4B6FC-8DC8-E029-16DD-B20232D1C756}"/>
          </ac:spMkLst>
        </pc:spChg>
        <pc:spChg chg="mod">
          <ac:chgData name="Gonzalez, Natalie C." userId="0c9dd393-d5e9-4ff4-8e71-17b4e2732d3d" providerId="ADAL" clId="{3A373054-0CC3-424C-9A81-7A2939D2949D}" dt="2023-10-07T07:16:51.474" v="136" actId="1076"/>
          <ac:spMkLst>
            <pc:docMk/>
            <pc:sldMk cId="3841541120" sldId="270"/>
            <ac:spMk id="18" creationId="{62CF8B60-A4DC-B027-1AD1-546B698440E7}"/>
          </ac:spMkLst>
        </pc:spChg>
        <pc:picChg chg="add del mod">
          <ac:chgData name="Gonzalez, Natalie C." userId="0c9dd393-d5e9-4ff4-8e71-17b4e2732d3d" providerId="ADAL" clId="{3A373054-0CC3-424C-9A81-7A2939D2949D}" dt="2023-10-07T07:14:51.271" v="110"/>
          <ac:picMkLst>
            <pc:docMk/>
            <pc:sldMk cId="3841541120" sldId="270"/>
            <ac:picMk id="5" creationId="{A60A354B-B740-284B-15D1-586F8D6BE3C4}"/>
          </ac:picMkLst>
        </pc:picChg>
        <pc:picChg chg="del mod">
          <ac:chgData name="Gonzalez, Natalie C." userId="0c9dd393-d5e9-4ff4-8e71-17b4e2732d3d" providerId="ADAL" clId="{3A373054-0CC3-424C-9A81-7A2939D2949D}" dt="2023-10-07T07:33:29.580" v="321" actId="478"/>
          <ac:picMkLst>
            <pc:docMk/>
            <pc:sldMk cId="3841541120" sldId="270"/>
            <ac:picMk id="6" creationId="{11668433-E67B-926E-54E0-51D8EEAAC2EF}"/>
          </ac:picMkLst>
        </pc:picChg>
        <pc:picChg chg="add del mod">
          <ac:chgData name="Gonzalez, Natalie C." userId="0c9dd393-d5e9-4ff4-8e71-17b4e2732d3d" providerId="ADAL" clId="{3A373054-0CC3-424C-9A81-7A2939D2949D}" dt="2023-10-07T07:15:15.438" v="114" actId="478"/>
          <ac:picMkLst>
            <pc:docMk/>
            <pc:sldMk cId="3841541120" sldId="270"/>
            <ac:picMk id="9" creationId="{149BBD49-767F-B026-FA36-C659BDD6D155}"/>
          </ac:picMkLst>
        </pc:picChg>
        <pc:picChg chg="add del mod">
          <ac:chgData name="Gonzalez, Natalie C." userId="0c9dd393-d5e9-4ff4-8e71-17b4e2732d3d" providerId="ADAL" clId="{3A373054-0CC3-424C-9A81-7A2939D2949D}" dt="2023-10-07T07:16:02.084" v="124" actId="1076"/>
          <ac:picMkLst>
            <pc:docMk/>
            <pc:sldMk cId="3841541120" sldId="270"/>
            <ac:picMk id="10" creationId="{E8EED2DB-0339-B893-4A88-A3B3ED6B8484}"/>
          </ac:picMkLst>
        </pc:picChg>
        <pc:picChg chg="add del mod">
          <ac:chgData name="Gonzalez, Natalie C." userId="0c9dd393-d5e9-4ff4-8e71-17b4e2732d3d" providerId="ADAL" clId="{3A373054-0CC3-424C-9A81-7A2939D2949D}" dt="2023-10-07T07:14:51.271" v="110"/>
          <ac:picMkLst>
            <pc:docMk/>
            <pc:sldMk cId="3841541120" sldId="270"/>
            <ac:picMk id="11" creationId="{932D1732-E689-BB42-0980-016E45623B50}"/>
          </ac:picMkLst>
        </pc:picChg>
        <pc:picChg chg="add del mod">
          <ac:chgData name="Gonzalez, Natalie C." userId="0c9dd393-d5e9-4ff4-8e71-17b4e2732d3d" providerId="ADAL" clId="{3A373054-0CC3-424C-9A81-7A2939D2949D}" dt="2023-10-07T07:15:15.438" v="114" actId="478"/>
          <ac:picMkLst>
            <pc:docMk/>
            <pc:sldMk cId="3841541120" sldId="270"/>
            <ac:picMk id="12" creationId="{2EE41276-90D5-9818-1CBD-30A52CFABB3B}"/>
          </ac:picMkLst>
        </pc:picChg>
        <pc:picChg chg="mod">
          <ac:chgData name="Gonzalez, Natalie C." userId="0c9dd393-d5e9-4ff4-8e71-17b4e2732d3d" providerId="ADAL" clId="{3A373054-0CC3-424C-9A81-7A2939D2949D}" dt="2023-10-07T07:16:34.855" v="129" actId="1076"/>
          <ac:picMkLst>
            <pc:docMk/>
            <pc:sldMk cId="3841541120" sldId="270"/>
            <ac:picMk id="13" creationId="{833FB621-21B3-2871-DD98-C5399BA8DBC1}"/>
          </ac:picMkLst>
        </pc:picChg>
        <pc:picChg chg="add del mod">
          <ac:chgData name="Gonzalez, Natalie C." userId="0c9dd393-d5e9-4ff4-8e71-17b4e2732d3d" providerId="ADAL" clId="{3A373054-0CC3-424C-9A81-7A2939D2949D}" dt="2023-10-07T07:15:15.438" v="114" actId="478"/>
          <ac:picMkLst>
            <pc:docMk/>
            <pc:sldMk cId="3841541120" sldId="270"/>
            <ac:picMk id="14" creationId="{828930D3-FF3D-2208-A75B-76663CE864AC}"/>
          </ac:picMkLst>
        </pc:picChg>
        <pc:picChg chg="add del mod">
          <ac:chgData name="Gonzalez, Natalie C." userId="0c9dd393-d5e9-4ff4-8e71-17b4e2732d3d" providerId="ADAL" clId="{3A373054-0CC3-424C-9A81-7A2939D2949D}" dt="2023-10-07T07:14:51.271" v="110"/>
          <ac:picMkLst>
            <pc:docMk/>
            <pc:sldMk cId="3841541120" sldId="270"/>
            <ac:picMk id="15" creationId="{BDD58528-8963-FC3B-DD7A-AF203CA17536}"/>
          </ac:picMkLst>
        </pc:picChg>
        <pc:picChg chg="add del mod">
          <ac:chgData name="Gonzalez, Natalie C." userId="0c9dd393-d5e9-4ff4-8e71-17b4e2732d3d" providerId="ADAL" clId="{3A373054-0CC3-424C-9A81-7A2939D2949D}" dt="2023-10-07T07:14:51.271" v="110"/>
          <ac:picMkLst>
            <pc:docMk/>
            <pc:sldMk cId="3841541120" sldId="270"/>
            <ac:picMk id="16" creationId="{8D9E6E42-99AF-A7C2-B5E9-DEDD01C3A635}"/>
          </ac:picMkLst>
        </pc:picChg>
        <pc:picChg chg="add mod">
          <ac:chgData name="Gonzalez, Natalie C." userId="0c9dd393-d5e9-4ff4-8e71-17b4e2732d3d" providerId="ADAL" clId="{3A373054-0CC3-424C-9A81-7A2939D2949D}" dt="2023-10-07T07:16:08.496" v="125" actId="1076"/>
          <ac:picMkLst>
            <pc:docMk/>
            <pc:sldMk cId="3841541120" sldId="270"/>
            <ac:picMk id="17" creationId="{D06E8D02-4D61-A4CB-6C78-23A8300B0044}"/>
          </ac:picMkLst>
        </pc:picChg>
        <pc:picChg chg="add del mod">
          <ac:chgData name="Gonzalez, Natalie C." userId="0c9dd393-d5e9-4ff4-8e71-17b4e2732d3d" providerId="ADAL" clId="{3A373054-0CC3-424C-9A81-7A2939D2949D}" dt="2023-10-07T07:15:20.722" v="116" actId="478"/>
          <ac:picMkLst>
            <pc:docMk/>
            <pc:sldMk cId="3841541120" sldId="270"/>
            <ac:picMk id="19" creationId="{9BAFD26D-E9B7-52D9-A189-EF004F9123C2}"/>
          </ac:picMkLst>
        </pc:picChg>
        <pc:picChg chg="add del mod">
          <ac:chgData name="Gonzalez, Natalie C." userId="0c9dd393-d5e9-4ff4-8e71-17b4e2732d3d" providerId="ADAL" clId="{3A373054-0CC3-424C-9A81-7A2939D2949D}" dt="2023-10-07T07:16:14.309" v="126" actId="478"/>
          <ac:picMkLst>
            <pc:docMk/>
            <pc:sldMk cId="3841541120" sldId="270"/>
            <ac:picMk id="20" creationId="{E36D9FBB-2CDF-F720-07BB-2F44F452E1BE}"/>
          </ac:picMkLst>
        </pc:picChg>
        <pc:picChg chg="add mod">
          <ac:chgData name="Gonzalez, Natalie C." userId="0c9dd393-d5e9-4ff4-8e71-17b4e2732d3d" providerId="ADAL" clId="{3A373054-0CC3-424C-9A81-7A2939D2949D}" dt="2023-10-07T07:16:59.255" v="138" actId="1076"/>
          <ac:picMkLst>
            <pc:docMk/>
            <pc:sldMk cId="3841541120" sldId="270"/>
            <ac:picMk id="21" creationId="{00127CDD-0A32-9153-4E23-71AF0AD74D5A}"/>
          </ac:picMkLst>
        </pc:picChg>
      </pc:sldChg>
      <pc:sldChg chg="addSp delSp modSp mod">
        <pc:chgData name="Gonzalez, Natalie C." userId="0c9dd393-d5e9-4ff4-8e71-17b4e2732d3d" providerId="ADAL" clId="{3A373054-0CC3-424C-9A81-7A2939D2949D}" dt="2023-10-07T07:29:51.596" v="291" actId="6549"/>
        <pc:sldMkLst>
          <pc:docMk/>
          <pc:sldMk cId="1217185315" sldId="271"/>
        </pc:sldMkLst>
        <pc:spChg chg="mod">
          <ac:chgData name="Gonzalez, Natalie C." userId="0c9dd393-d5e9-4ff4-8e71-17b4e2732d3d" providerId="ADAL" clId="{3A373054-0CC3-424C-9A81-7A2939D2949D}" dt="2023-10-07T07:29:51.596" v="291" actId="6549"/>
          <ac:spMkLst>
            <pc:docMk/>
            <pc:sldMk cId="1217185315" sldId="271"/>
            <ac:spMk id="2" creationId="{419E9463-DCD7-D118-3590-1E5520CAB950}"/>
          </ac:spMkLst>
        </pc:spChg>
        <pc:spChg chg="mod">
          <ac:chgData name="Gonzalez, Natalie C." userId="0c9dd393-d5e9-4ff4-8e71-17b4e2732d3d" providerId="ADAL" clId="{3A373054-0CC3-424C-9A81-7A2939D2949D}" dt="2023-10-07T07:10:44.592" v="81" actId="34135"/>
          <ac:spMkLst>
            <pc:docMk/>
            <pc:sldMk cId="1217185315" sldId="271"/>
            <ac:spMk id="8" creationId="{754BFA6A-2ED2-6E2B-076D-6D25935FC0A4}"/>
          </ac:spMkLst>
        </pc:spChg>
        <pc:picChg chg="add del mod">
          <ac:chgData name="Gonzalez, Natalie C." userId="0c9dd393-d5e9-4ff4-8e71-17b4e2732d3d" providerId="ADAL" clId="{3A373054-0CC3-424C-9A81-7A2939D2949D}" dt="2023-10-07T07:10:40.310" v="76"/>
          <ac:picMkLst>
            <pc:docMk/>
            <pc:sldMk cId="1217185315" sldId="271"/>
            <ac:picMk id="5" creationId="{EDCF771E-2006-7342-D947-9E72D20EC199}"/>
          </ac:picMkLst>
        </pc:picChg>
        <pc:picChg chg="add del mod">
          <ac:chgData name="Gonzalez, Natalie C." userId="0c9dd393-d5e9-4ff4-8e71-17b4e2732d3d" providerId="ADAL" clId="{3A373054-0CC3-424C-9A81-7A2939D2949D}" dt="2023-10-07T07:10:40.310" v="76"/>
          <ac:picMkLst>
            <pc:docMk/>
            <pc:sldMk cId="1217185315" sldId="271"/>
            <ac:picMk id="7" creationId="{18BB90C7-7B81-08BA-B70D-BF42294B8DD4}"/>
          </ac:picMkLst>
        </pc:picChg>
        <pc:picChg chg="add del mod">
          <ac:chgData name="Gonzalez, Natalie C." userId="0c9dd393-d5e9-4ff4-8e71-17b4e2732d3d" providerId="ADAL" clId="{3A373054-0CC3-424C-9A81-7A2939D2949D}" dt="2023-10-07T07:10:40.310" v="76"/>
          <ac:picMkLst>
            <pc:docMk/>
            <pc:sldMk cId="1217185315" sldId="271"/>
            <ac:picMk id="9" creationId="{12854245-B101-81FE-EFA9-64304E7B76E0}"/>
          </ac:picMkLst>
        </pc:picChg>
        <pc:picChg chg="add del mod">
          <ac:chgData name="Gonzalez, Natalie C." userId="0c9dd393-d5e9-4ff4-8e71-17b4e2732d3d" providerId="ADAL" clId="{3A373054-0CC3-424C-9A81-7A2939D2949D}" dt="2023-10-07T07:10:40.310" v="76"/>
          <ac:picMkLst>
            <pc:docMk/>
            <pc:sldMk cId="1217185315" sldId="271"/>
            <ac:picMk id="10" creationId="{02697949-B8A8-D3B9-0027-B7AE4DECECAE}"/>
          </ac:picMkLst>
        </pc:picChg>
        <pc:picChg chg="add del mod">
          <ac:chgData name="Gonzalez, Natalie C." userId="0c9dd393-d5e9-4ff4-8e71-17b4e2732d3d" providerId="ADAL" clId="{3A373054-0CC3-424C-9A81-7A2939D2949D}" dt="2023-10-07T07:11:08.426" v="89" actId="478"/>
          <ac:picMkLst>
            <pc:docMk/>
            <pc:sldMk cId="1217185315" sldId="271"/>
            <ac:picMk id="11" creationId="{05FAB34F-46E0-A398-02E7-B1A4A994D9A9}"/>
          </ac:picMkLst>
        </pc:picChg>
        <pc:picChg chg="add del mod">
          <ac:chgData name="Gonzalez, Natalie C." userId="0c9dd393-d5e9-4ff4-8e71-17b4e2732d3d" providerId="ADAL" clId="{3A373054-0CC3-424C-9A81-7A2939D2949D}" dt="2023-10-07T07:11:12.224" v="90" actId="478"/>
          <ac:picMkLst>
            <pc:docMk/>
            <pc:sldMk cId="1217185315" sldId="271"/>
            <ac:picMk id="13" creationId="{FF40229D-731F-F66A-6E71-1908413B0161}"/>
          </ac:picMkLst>
        </pc:picChg>
        <pc:picChg chg="add mod">
          <ac:chgData name="Gonzalez, Natalie C." userId="0c9dd393-d5e9-4ff4-8e71-17b4e2732d3d" providerId="ADAL" clId="{3A373054-0CC3-424C-9A81-7A2939D2949D}" dt="2023-10-07T07:10:57.343" v="86"/>
          <ac:picMkLst>
            <pc:docMk/>
            <pc:sldMk cId="1217185315" sldId="271"/>
            <ac:picMk id="14" creationId="{51C3756E-665E-A2DE-7FEA-31ED8F837644}"/>
          </ac:picMkLst>
        </pc:picChg>
        <pc:picChg chg="add mod">
          <ac:chgData name="Gonzalez, Natalie C." userId="0c9dd393-d5e9-4ff4-8e71-17b4e2732d3d" providerId="ADAL" clId="{3A373054-0CC3-424C-9A81-7A2939D2949D}" dt="2023-10-07T07:10:57.343" v="86"/>
          <ac:picMkLst>
            <pc:docMk/>
            <pc:sldMk cId="1217185315" sldId="271"/>
            <ac:picMk id="15" creationId="{D18ABF08-0A8C-B003-7235-A18249A4D555}"/>
          </ac:picMkLst>
        </pc:picChg>
        <pc:picChg chg="del">
          <ac:chgData name="Gonzalez, Natalie C." userId="0c9dd393-d5e9-4ff4-8e71-17b4e2732d3d" providerId="ADAL" clId="{3A373054-0CC3-424C-9A81-7A2939D2949D}" dt="2023-10-07T07:23:55.132" v="175" actId="478"/>
          <ac:picMkLst>
            <pc:docMk/>
            <pc:sldMk cId="1217185315" sldId="271"/>
            <ac:picMk id="20" creationId="{48124CB5-2076-0B73-CDE7-AAF59A6BA6FF}"/>
          </ac:picMkLst>
        </pc:picChg>
        <pc:picChg chg="add del mod">
          <ac:chgData name="Gonzalez, Natalie C." userId="0c9dd393-d5e9-4ff4-8e71-17b4e2732d3d" providerId="ADAL" clId="{3A373054-0CC3-424C-9A81-7A2939D2949D}" dt="2023-10-07T07:11:33.707" v="93" actId="1076"/>
          <ac:picMkLst>
            <pc:docMk/>
            <pc:sldMk cId="1217185315" sldId="271"/>
            <ac:picMk id="32" creationId="{FB293DA6-3D83-1706-881F-2B4F61F57D1E}"/>
          </ac:picMkLst>
        </pc:picChg>
        <pc:picChg chg="mod">
          <ac:chgData name="Gonzalez, Natalie C." userId="0c9dd393-d5e9-4ff4-8e71-17b4e2732d3d" providerId="ADAL" clId="{3A373054-0CC3-424C-9A81-7A2939D2949D}" dt="2023-10-07T07:11:28.446" v="92" actId="1076"/>
          <ac:picMkLst>
            <pc:docMk/>
            <pc:sldMk cId="1217185315" sldId="271"/>
            <ac:picMk id="33" creationId="{4609C1DB-CAEA-E05A-7FBF-373E4D94928F}"/>
          </ac:picMkLst>
        </pc:picChg>
        <pc:picChg chg="del">
          <ac:chgData name="Gonzalez, Natalie C." userId="0c9dd393-d5e9-4ff4-8e71-17b4e2732d3d" providerId="ADAL" clId="{3A373054-0CC3-424C-9A81-7A2939D2949D}" dt="2023-10-07T07:05:33.393" v="43" actId="478"/>
          <ac:picMkLst>
            <pc:docMk/>
            <pc:sldMk cId="1217185315" sldId="271"/>
            <ac:picMk id="34" creationId="{5EC23DCA-0204-852D-D38C-8EA3AE4CABCC}"/>
          </ac:picMkLst>
        </pc:picChg>
        <pc:picChg chg="add del mod">
          <ac:chgData name="Gonzalez, Natalie C." userId="0c9dd393-d5e9-4ff4-8e71-17b4e2732d3d" providerId="ADAL" clId="{3A373054-0CC3-424C-9A81-7A2939D2949D}" dt="2023-10-07T07:10:52.393" v="84" actId="478"/>
          <ac:picMkLst>
            <pc:docMk/>
            <pc:sldMk cId="1217185315" sldId="271"/>
            <ac:picMk id="35" creationId="{981B303C-7655-DF9E-CF62-5A2EED543362}"/>
          </ac:picMkLst>
        </pc:picChg>
        <pc:picChg chg="add del">
          <ac:chgData name="Gonzalez, Natalie C." userId="0c9dd393-d5e9-4ff4-8e71-17b4e2732d3d" providerId="ADAL" clId="{3A373054-0CC3-424C-9A81-7A2939D2949D}" dt="2023-10-07T07:10:54.096" v="85" actId="478"/>
          <ac:picMkLst>
            <pc:docMk/>
            <pc:sldMk cId="1217185315" sldId="271"/>
            <ac:picMk id="36" creationId="{5735A034-FDDD-B152-58D3-1ABFDA601792}"/>
          </ac:picMkLst>
        </pc:picChg>
      </pc:sldChg>
      <pc:sldChg chg="addSp delSp modSp mod">
        <pc:chgData name="Gonzalez, Natalie C." userId="0c9dd393-d5e9-4ff4-8e71-17b4e2732d3d" providerId="ADAL" clId="{3A373054-0CC3-424C-9A81-7A2939D2949D}" dt="2023-10-07T07:32:51.280" v="311" actId="478"/>
        <pc:sldMkLst>
          <pc:docMk/>
          <pc:sldMk cId="3871593016" sldId="273"/>
        </pc:sldMkLst>
        <pc:spChg chg="mod">
          <ac:chgData name="Gonzalez, Natalie C." userId="0c9dd393-d5e9-4ff4-8e71-17b4e2732d3d" providerId="ADAL" clId="{3A373054-0CC3-424C-9A81-7A2939D2949D}" dt="2023-10-07T07:30:00.720" v="292"/>
          <ac:spMkLst>
            <pc:docMk/>
            <pc:sldMk cId="3871593016" sldId="273"/>
            <ac:spMk id="2" creationId="{419E9463-DCD7-D118-3590-1E5520CAB950}"/>
          </ac:spMkLst>
        </pc:spChg>
        <pc:spChg chg="mod">
          <ac:chgData name="Gonzalez, Natalie C." userId="0c9dd393-d5e9-4ff4-8e71-17b4e2732d3d" providerId="ADAL" clId="{3A373054-0CC3-424C-9A81-7A2939D2949D}" dt="2023-10-07T07:12:05.630" v="94" actId="34135"/>
          <ac:spMkLst>
            <pc:docMk/>
            <pc:sldMk cId="3871593016" sldId="273"/>
            <ac:spMk id="8" creationId="{754BFA6A-2ED2-6E2B-076D-6D25935FC0A4}"/>
          </ac:spMkLst>
        </pc:spChg>
        <pc:picChg chg="del mod">
          <ac:chgData name="Gonzalez, Natalie C." userId="0c9dd393-d5e9-4ff4-8e71-17b4e2732d3d" providerId="ADAL" clId="{3A373054-0CC3-424C-9A81-7A2939D2949D}" dt="2023-10-07T07:32:51.280" v="311" actId="478"/>
          <ac:picMkLst>
            <pc:docMk/>
            <pc:sldMk cId="3871593016" sldId="273"/>
            <ac:picMk id="4" creationId="{D63C0CB6-98C4-B564-F427-C07F7EA908B2}"/>
          </ac:picMkLst>
        </pc:picChg>
        <pc:picChg chg="add mod">
          <ac:chgData name="Gonzalez, Natalie C." userId="0c9dd393-d5e9-4ff4-8e71-17b4e2732d3d" providerId="ADAL" clId="{3A373054-0CC3-424C-9A81-7A2939D2949D}" dt="2023-10-07T07:12:35.727" v="96"/>
          <ac:picMkLst>
            <pc:docMk/>
            <pc:sldMk cId="3871593016" sldId="273"/>
            <ac:picMk id="5" creationId="{010340C6-C1A8-FA9D-3EA8-E0EFC8A79CF1}"/>
          </ac:picMkLst>
        </pc:picChg>
        <pc:picChg chg="del">
          <ac:chgData name="Gonzalez, Natalie C." userId="0c9dd393-d5e9-4ff4-8e71-17b4e2732d3d" providerId="ADAL" clId="{3A373054-0CC3-424C-9A81-7A2939D2949D}" dt="2023-10-07T07:32:49.764" v="309" actId="478"/>
          <ac:picMkLst>
            <pc:docMk/>
            <pc:sldMk cId="3871593016" sldId="273"/>
            <ac:picMk id="6" creationId="{AA5C0CCA-52C7-6D3F-F9A2-71C037D273E8}"/>
          </ac:picMkLst>
        </pc:picChg>
        <pc:picChg chg="add mod">
          <ac:chgData name="Gonzalez, Natalie C." userId="0c9dd393-d5e9-4ff4-8e71-17b4e2732d3d" providerId="ADAL" clId="{3A373054-0CC3-424C-9A81-7A2939D2949D}" dt="2023-10-07T07:12:35.727" v="96"/>
          <ac:picMkLst>
            <pc:docMk/>
            <pc:sldMk cId="3871593016" sldId="273"/>
            <ac:picMk id="7" creationId="{C0B41C00-8086-910C-FA71-4E4E3193806F}"/>
          </ac:picMkLst>
        </pc:picChg>
        <pc:picChg chg="add mod">
          <ac:chgData name="Gonzalez, Natalie C." userId="0c9dd393-d5e9-4ff4-8e71-17b4e2732d3d" providerId="ADAL" clId="{3A373054-0CC3-424C-9A81-7A2939D2949D}" dt="2023-10-07T07:12:35.727" v="96"/>
          <ac:picMkLst>
            <pc:docMk/>
            <pc:sldMk cId="3871593016" sldId="273"/>
            <ac:picMk id="10" creationId="{E5DC4AED-6C21-CF74-3E65-474F6E3437C7}"/>
          </ac:picMkLst>
        </pc:picChg>
        <pc:picChg chg="add mod">
          <ac:chgData name="Gonzalez, Natalie C." userId="0c9dd393-d5e9-4ff4-8e71-17b4e2732d3d" providerId="ADAL" clId="{3A373054-0CC3-424C-9A81-7A2939D2949D}" dt="2023-10-07T07:12:35.727" v="96"/>
          <ac:picMkLst>
            <pc:docMk/>
            <pc:sldMk cId="3871593016" sldId="273"/>
            <ac:picMk id="12" creationId="{6F0323B5-1E61-DE72-5E2A-888F14EA581F}"/>
          </ac:picMkLst>
        </pc:picChg>
        <pc:picChg chg="del">
          <ac:chgData name="Gonzalez, Natalie C." userId="0c9dd393-d5e9-4ff4-8e71-17b4e2732d3d" providerId="ADAL" clId="{3A373054-0CC3-424C-9A81-7A2939D2949D}" dt="2023-10-07T07:12:35.274" v="95" actId="478"/>
          <ac:picMkLst>
            <pc:docMk/>
            <pc:sldMk cId="3871593016" sldId="273"/>
            <ac:picMk id="31" creationId="{6E63DA17-1C8C-436D-2F8C-992631B46EF1}"/>
          </ac:picMkLst>
        </pc:picChg>
        <pc:picChg chg="del">
          <ac:chgData name="Gonzalez, Natalie C." userId="0c9dd393-d5e9-4ff4-8e71-17b4e2732d3d" providerId="ADAL" clId="{3A373054-0CC3-424C-9A81-7A2939D2949D}" dt="2023-10-07T07:12:35.274" v="95" actId="478"/>
          <ac:picMkLst>
            <pc:docMk/>
            <pc:sldMk cId="3871593016" sldId="273"/>
            <ac:picMk id="32" creationId="{382DEE51-389D-0A99-8B4B-C7FABE244B46}"/>
          </ac:picMkLst>
        </pc:picChg>
        <pc:picChg chg="del">
          <ac:chgData name="Gonzalez, Natalie C." userId="0c9dd393-d5e9-4ff4-8e71-17b4e2732d3d" providerId="ADAL" clId="{3A373054-0CC3-424C-9A81-7A2939D2949D}" dt="2023-10-07T07:12:35.274" v="95" actId="478"/>
          <ac:picMkLst>
            <pc:docMk/>
            <pc:sldMk cId="3871593016" sldId="273"/>
            <ac:picMk id="33" creationId="{7E9C47B8-472D-D73B-26CD-D472A489C8B7}"/>
          </ac:picMkLst>
        </pc:picChg>
        <pc:picChg chg="del">
          <ac:chgData name="Gonzalez, Natalie C." userId="0c9dd393-d5e9-4ff4-8e71-17b4e2732d3d" providerId="ADAL" clId="{3A373054-0CC3-424C-9A81-7A2939D2949D}" dt="2023-10-07T07:12:35.274" v="95" actId="478"/>
          <ac:picMkLst>
            <pc:docMk/>
            <pc:sldMk cId="3871593016" sldId="273"/>
            <ac:picMk id="34" creationId="{CB09A830-3CA4-F0F0-8014-9B19EE9AB096}"/>
          </ac:picMkLst>
        </pc:picChg>
        <pc:picChg chg="del">
          <ac:chgData name="Gonzalez, Natalie C." userId="0c9dd393-d5e9-4ff4-8e71-17b4e2732d3d" providerId="ADAL" clId="{3A373054-0CC3-424C-9A81-7A2939D2949D}" dt="2023-10-07T07:12:35.274" v="95" actId="478"/>
          <ac:picMkLst>
            <pc:docMk/>
            <pc:sldMk cId="3871593016" sldId="273"/>
            <ac:picMk id="35" creationId="{03923107-618E-DC34-F0B9-6B5BE3D59061}"/>
          </ac:picMkLst>
        </pc:picChg>
      </pc:sldChg>
      <pc:sldChg chg="del">
        <pc:chgData name="Gonzalez, Natalie C." userId="0c9dd393-d5e9-4ff4-8e71-17b4e2732d3d" providerId="ADAL" clId="{3A373054-0CC3-424C-9A81-7A2939D2949D}" dt="2023-10-07T07:05:29.724" v="42" actId="2696"/>
        <pc:sldMkLst>
          <pc:docMk/>
          <pc:sldMk cId="293674257" sldId="280"/>
        </pc:sldMkLst>
      </pc:sldChg>
      <pc:sldChg chg="addSp delSp modSp mod">
        <pc:chgData name="Gonzalez, Natalie C." userId="0c9dd393-d5e9-4ff4-8e71-17b4e2732d3d" providerId="ADAL" clId="{3A373054-0CC3-424C-9A81-7A2939D2949D}" dt="2023-10-07T07:32:56.989" v="314" actId="478"/>
        <pc:sldMkLst>
          <pc:docMk/>
          <pc:sldMk cId="592473527" sldId="281"/>
        </pc:sldMkLst>
        <pc:spChg chg="mod">
          <ac:chgData name="Gonzalez, Natalie C." userId="0c9dd393-d5e9-4ff4-8e71-17b4e2732d3d" providerId="ADAL" clId="{3A373054-0CC3-424C-9A81-7A2939D2949D}" dt="2023-10-07T07:30:06.755" v="293"/>
          <ac:spMkLst>
            <pc:docMk/>
            <pc:sldMk cId="592473527" sldId="281"/>
            <ac:spMk id="2" creationId="{419E9463-DCD7-D118-3590-1E5520CAB950}"/>
          </ac:spMkLst>
        </pc:spChg>
        <pc:picChg chg="del">
          <ac:chgData name="Gonzalez, Natalie C." userId="0c9dd393-d5e9-4ff4-8e71-17b4e2732d3d" providerId="ADAL" clId="{3A373054-0CC3-424C-9A81-7A2939D2949D}" dt="2023-10-07T07:32:55.062" v="312" actId="478"/>
          <ac:picMkLst>
            <pc:docMk/>
            <pc:sldMk cId="592473527" sldId="281"/>
            <ac:picMk id="3" creationId="{2C7561ED-BA63-5C6E-7E92-F955E5DD34EE}"/>
          </ac:picMkLst>
        </pc:picChg>
        <pc:picChg chg="del mod">
          <ac:chgData name="Gonzalez, Natalie C." userId="0c9dd393-d5e9-4ff4-8e71-17b4e2732d3d" providerId="ADAL" clId="{3A373054-0CC3-424C-9A81-7A2939D2949D}" dt="2023-10-07T07:32:56.989" v="314" actId="478"/>
          <ac:picMkLst>
            <pc:docMk/>
            <pc:sldMk cId="592473527" sldId="281"/>
            <ac:picMk id="7" creationId="{E8CBE2AA-BAFD-0AFD-E284-5232086AED57}"/>
          </ac:picMkLst>
        </pc:picChg>
        <pc:picChg chg="add mod">
          <ac:chgData name="Gonzalez, Natalie C." userId="0c9dd393-d5e9-4ff4-8e71-17b4e2732d3d" providerId="ADAL" clId="{3A373054-0CC3-424C-9A81-7A2939D2949D}" dt="2023-10-07T07:12:58.951" v="98"/>
          <ac:picMkLst>
            <pc:docMk/>
            <pc:sldMk cId="592473527" sldId="281"/>
            <ac:picMk id="10" creationId="{885FB032-1820-0264-7B80-A4A3E33A48CF}"/>
          </ac:picMkLst>
        </pc:picChg>
        <pc:picChg chg="add mod">
          <ac:chgData name="Gonzalez, Natalie C." userId="0c9dd393-d5e9-4ff4-8e71-17b4e2732d3d" providerId="ADAL" clId="{3A373054-0CC3-424C-9A81-7A2939D2949D}" dt="2023-10-07T07:12:58.951" v="98"/>
          <ac:picMkLst>
            <pc:docMk/>
            <pc:sldMk cId="592473527" sldId="281"/>
            <ac:picMk id="11" creationId="{F935EE3B-D425-0F57-BB68-3EF19D3714B5}"/>
          </ac:picMkLst>
        </pc:picChg>
        <pc:picChg chg="add mod">
          <ac:chgData name="Gonzalez, Natalie C." userId="0c9dd393-d5e9-4ff4-8e71-17b4e2732d3d" providerId="ADAL" clId="{3A373054-0CC3-424C-9A81-7A2939D2949D}" dt="2023-10-07T07:12:58.951" v="98"/>
          <ac:picMkLst>
            <pc:docMk/>
            <pc:sldMk cId="592473527" sldId="281"/>
            <ac:picMk id="12" creationId="{C5B19A0F-BE27-38D0-7245-4ACDEFAA4B82}"/>
          </ac:picMkLst>
        </pc:picChg>
        <pc:picChg chg="add mod">
          <ac:chgData name="Gonzalez, Natalie C." userId="0c9dd393-d5e9-4ff4-8e71-17b4e2732d3d" providerId="ADAL" clId="{3A373054-0CC3-424C-9A81-7A2939D2949D}" dt="2023-10-07T07:12:58.951" v="98"/>
          <ac:picMkLst>
            <pc:docMk/>
            <pc:sldMk cId="592473527" sldId="281"/>
            <ac:picMk id="14" creationId="{B916C1F6-7509-2FD8-7892-80D932ECE416}"/>
          </ac:picMkLst>
        </pc:picChg>
        <pc:picChg chg="del">
          <ac:chgData name="Gonzalez, Natalie C." userId="0c9dd393-d5e9-4ff4-8e71-17b4e2732d3d" providerId="ADAL" clId="{3A373054-0CC3-424C-9A81-7A2939D2949D}" dt="2023-10-07T07:12:57.419" v="97" actId="478"/>
          <ac:picMkLst>
            <pc:docMk/>
            <pc:sldMk cId="592473527" sldId="281"/>
            <ac:picMk id="20" creationId="{B031C091-C1BD-9812-7701-8A0780AF19A8}"/>
          </ac:picMkLst>
        </pc:picChg>
        <pc:picChg chg="del">
          <ac:chgData name="Gonzalez, Natalie C." userId="0c9dd393-d5e9-4ff4-8e71-17b4e2732d3d" providerId="ADAL" clId="{3A373054-0CC3-424C-9A81-7A2939D2949D}" dt="2023-10-07T07:12:57.419" v="97" actId="478"/>
          <ac:picMkLst>
            <pc:docMk/>
            <pc:sldMk cId="592473527" sldId="281"/>
            <ac:picMk id="21" creationId="{571C6FF7-650C-ED68-107D-F6F9AC73F9B8}"/>
          </ac:picMkLst>
        </pc:picChg>
        <pc:picChg chg="del">
          <ac:chgData name="Gonzalez, Natalie C." userId="0c9dd393-d5e9-4ff4-8e71-17b4e2732d3d" providerId="ADAL" clId="{3A373054-0CC3-424C-9A81-7A2939D2949D}" dt="2023-10-07T07:12:57.419" v="97" actId="478"/>
          <ac:picMkLst>
            <pc:docMk/>
            <pc:sldMk cId="592473527" sldId="281"/>
            <ac:picMk id="22" creationId="{B6613F17-439C-240B-DD40-08A6447FDAD4}"/>
          </ac:picMkLst>
        </pc:picChg>
        <pc:picChg chg="del">
          <ac:chgData name="Gonzalez, Natalie C." userId="0c9dd393-d5e9-4ff4-8e71-17b4e2732d3d" providerId="ADAL" clId="{3A373054-0CC3-424C-9A81-7A2939D2949D}" dt="2023-10-07T07:12:57.419" v="97" actId="478"/>
          <ac:picMkLst>
            <pc:docMk/>
            <pc:sldMk cId="592473527" sldId="281"/>
            <ac:picMk id="23" creationId="{44F7125D-CC08-5154-B2A5-75409D57FED5}"/>
          </ac:picMkLst>
        </pc:picChg>
        <pc:picChg chg="del">
          <ac:chgData name="Gonzalez, Natalie C." userId="0c9dd393-d5e9-4ff4-8e71-17b4e2732d3d" providerId="ADAL" clId="{3A373054-0CC3-424C-9A81-7A2939D2949D}" dt="2023-10-07T07:12:57.419" v="97" actId="478"/>
          <ac:picMkLst>
            <pc:docMk/>
            <pc:sldMk cId="592473527" sldId="281"/>
            <ac:picMk id="24" creationId="{BDF4E368-09E2-F4EB-C29A-6D75C264AB5E}"/>
          </ac:picMkLst>
        </pc:picChg>
      </pc:sldChg>
      <pc:sldChg chg="addSp delSp modSp mod ord modNotesTx">
        <pc:chgData name="Gonzalez, Natalie C." userId="0c9dd393-d5e9-4ff4-8e71-17b4e2732d3d" providerId="ADAL" clId="{3A373054-0CC3-424C-9A81-7A2939D2949D}" dt="2023-10-09T01:09:39.109" v="322" actId="478"/>
        <pc:sldMkLst>
          <pc:docMk/>
          <pc:sldMk cId="4201069178" sldId="282"/>
        </pc:sldMkLst>
        <pc:spChg chg="mod">
          <ac:chgData name="Gonzalez, Natalie C." userId="0c9dd393-d5e9-4ff4-8e71-17b4e2732d3d" providerId="ADAL" clId="{3A373054-0CC3-424C-9A81-7A2939D2949D}" dt="2023-10-07T07:29:22.503" v="257" actId="313"/>
          <ac:spMkLst>
            <pc:docMk/>
            <pc:sldMk cId="4201069178" sldId="282"/>
            <ac:spMk id="2" creationId="{419E9463-DCD7-D118-3590-1E5520CAB950}"/>
          </ac:spMkLst>
        </pc:spChg>
        <pc:picChg chg="del">
          <ac:chgData name="Gonzalez, Natalie C." userId="0c9dd393-d5e9-4ff4-8e71-17b4e2732d3d" providerId="ADAL" clId="{3A373054-0CC3-424C-9A81-7A2939D2949D}" dt="2023-10-09T01:09:39.109" v="322" actId="478"/>
          <ac:picMkLst>
            <pc:docMk/>
            <pc:sldMk cId="4201069178" sldId="282"/>
            <ac:picMk id="4" creationId="{DB81EA3B-A41C-39CE-01C4-F87D3BADA2FB}"/>
          </ac:picMkLst>
        </pc:picChg>
        <pc:picChg chg="add mod">
          <ac:chgData name="Gonzalez, Natalie C." userId="0c9dd393-d5e9-4ff4-8e71-17b4e2732d3d" providerId="ADAL" clId="{3A373054-0CC3-424C-9A81-7A2939D2949D}" dt="2023-10-07T07:13:54.384" v="104"/>
          <ac:picMkLst>
            <pc:docMk/>
            <pc:sldMk cId="4201069178" sldId="282"/>
            <ac:picMk id="5" creationId="{82F1F7BC-CB07-16ED-D753-38612E50D9BA}"/>
          </ac:picMkLst>
        </pc:picChg>
        <pc:picChg chg="add mod">
          <ac:chgData name="Gonzalez, Natalie C." userId="0c9dd393-d5e9-4ff4-8e71-17b4e2732d3d" providerId="ADAL" clId="{3A373054-0CC3-424C-9A81-7A2939D2949D}" dt="2023-10-07T07:13:54.384" v="104"/>
          <ac:picMkLst>
            <pc:docMk/>
            <pc:sldMk cId="4201069178" sldId="282"/>
            <ac:picMk id="6" creationId="{0ABE8325-C1F2-1D16-DCC4-4161250CB82C}"/>
          </ac:picMkLst>
        </pc:picChg>
        <pc:picChg chg="add mod">
          <ac:chgData name="Gonzalez, Natalie C." userId="0c9dd393-d5e9-4ff4-8e71-17b4e2732d3d" providerId="ADAL" clId="{3A373054-0CC3-424C-9A81-7A2939D2949D}" dt="2023-10-07T07:13:54.384" v="104"/>
          <ac:picMkLst>
            <pc:docMk/>
            <pc:sldMk cId="4201069178" sldId="282"/>
            <ac:picMk id="7" creationId="{C48A35CD-F063-A182-51FA-387236370577}"/>
          </ac:picMkLst>
        </pc:picChg>
        <pc:picChg chg="add mod">
          <ac:chgData name="Gonzalez, Natalie C." userId="0c9dd393-d5e9-4ff4-8e71-17b4e2732d3d" providerId="ADAL" clId="{3A373054-0CC3-424C-9A81-7A2939D2949D}" dt="2023-10-07T07:13:54.384" v="104"/>
          <ac:picMkLst>
            <pc:docMk/>
            <pc:sldMk cId="4201069178" sldId="282"/>
            <ac:picMk id="9" creationId="{A51D70B3-449E-0158-B18E-6A99024DC7EA}"/>
          </ac:picMkLst>
        </pc:picChg>
        <pc:picChg chg="del">
          <ac:chgData name="Gonzalez, Natalie C." userId="0c9dd393-d5e9-4ff4-8e71-17b4e2732d3d" providerId="ADAL" clId="{3A373054-0CC3-424C-9A81-7A2939D2949D}" dt="2023-10-07T07:13:54.055" v="103" actId="478"/>
          <ac:picMkLst>
            <pc:docMk/>
            <pc:sldMk cId="4201069178" sldId="282"/>
            <ac:picMk id="25" creationId="{A5DDB408-BB13-F917-F8A9-46BD544EBF3D}"/>
          </ac:picMkLst>
        </pc:picChg>
        <pc:picChg chg="del">
          <ac:chgData name="Gonzalez, Natalie C." userId="0c9dd393-d5e9-4ff4-8e71-17b4e2732d3d" providerId="ADAL" clId="{3A373054-0CC3-424C-9A81-7A2939D2949D}" dt="2023-10-07T07:13:54.055" v="103" actId="478"/>
          <ac:picMkLst>
            <pc:docMk/>
            <pc:sldMk cId="4201069178" sldId="282"/>
            <ac:picMk id="26" creationId="{1FA3A858-5542-8103-F8FC-12886492610B}"/>
          </ac:picMkLst>
        </pc:picChg>
        <pc:picChg chg="del">
          <ac:chgData name="Gonzalez, Natalie C." userId="0c9dd393-d5e9-4ff4-8e71-17b4e2732d3d" providerId="ADAL" clId="{3A373054-0CC3-424C-9A81-7A2939D2949D}" dt="2023-10-07T07:13:54.055" v="103" actId="478"/>
          <ac:picMkLst>
            <pc:docMk/>
            <pc:sldMk cId="4201069178" sldId="282"/>
            <ac:picMk id="27" creationId="{3BAD1EFE-CD91-56BB-B7E4-8946F496061F}"/>
          </ac:picMkLst>
        </pc:picChg>
        <pc:picChg chg="del">
          <ac:chgData name="Gonzalez, Natalie C." userId="0c9dd393-d5e9-4ff4-8e71-17b4e2732d3d" providerId="ADAL" clId="{3A373054-0CC3-424C-9A81-7A2939D2949D}" dt="2023-10-07T07:13:54.055" v="103" actId="478"/>
          <ac:picMkLst>
            <pc:docMk/>
            <pc:sldMk cId="4201069178" sldId="282"/>
            <ac:picMk id="28" creationId="{E3E07DB0-0267-6164-E252-66C502C08245}"/>
          </ac:picMkLst>
        </pc:picChg>
        <pc:picChg chg="del">
          <ac:chgData name="Gonzalez, Natalie C." userId="0c9dd393-d5e9-4ff4-8e71-17b4e2732d3d" providerId="ADAL" clId="{3A373054-0CC3-424C-9A81-7A2939D2949D}" dt="2023-10-07T07:13:54.055" v="103" actId="478"/>
          <ac:picMkLst>
            <pc:docMk/>
            <pc:sldMk cId="4201069178" sldId="282"/>
            <ac:picMk id="29" creationId="{73EC944B-6365-26B8-2145-0908BA579CA3}"/>
          </ac:picMkLst>
        </pc:picChg>
      </pc:sldChg>
      <pc:sldChg chg="addSp delSp modSp mod">
        <pc:chgData name="Gonzalez, Natalie C." userId="0c9dd393-d5e9-4ff4-8e71-17b4e2732d3d" providerId="ADAL" clId="{3A373054-0CC3-424C-9A81-7A2939D2949D}" dt="2023-10-07T07:28:35.598" v="217" actId="20577"/>
        <pc:sldMkLst>
          <pc:docMk/>
          <pc:sldMk cId="947071605" sldId="283"/>
        </pc:sldMkLst>
        <pc:spChg chg="mod">
          <ac:chgData name="Gonzalez, Natalie C." userId="0c9dd393-d5e9-4ff4-8e71-17b4e2732d3d" providerId="ADAL" clId="{3A373054-0CC3-424C-9A81-7A2939D2949D}" dt="2023-10-07T07:28:35.598" v="217" actId="20577"/>
          <ac:spMkLst>
            <pc:docMk/>
            <pc:sldMk cId="947071605" sldId="283"/>
            <ac:spMk id="2" creationId="{419E9463-DCD7-D118-3590-1E5520CAB950}"/>
          </ac:spMkLst>
        </pc:spChg>
        <pc:picChg chg="add mod">
          <ac:chgData name="Gonzalez, Natalie C." userId="0c9dd393-d5e9-4ff4-8e71-17b4e2732d3d" providerId="ADAL" clId="{3A373054-0CC3-424C-9A81-7A2939D2949D}" dt="2023-10-07T07:13:23.716" v="100"/>
          <ac:picMkLst>
            <pc:docMk/>
            <pc:sldMk cId="947071605" sldId="283"/>
            <ac:picMk id="9" creationId="{1DED8AD6-9B60-2AEE-2DD9-3BC78A2317BE}"/>
          </ac:picMkLst>
        </pc:picChg>
        <pc:picChg chg="del">
          <ac:chgData name="Gonzalez, Natalie C." userId="0c9dd393-d5e9-4ff4-8e71-17b4e2732d3d" providerId="ADAL" clId="{3A373054-0CC3-424C-9A81-7A2939D2949D}" dt="2023-10-07T07:13:22.310" v="99" actId="478"/>
          <ac:picMkLst>
            <pc:docMk/>
            <pc:sldMk cId="947071605" sldId="283"/>
            <ac:picMk id="20" creationId="{B031C091-C1BD-9812-7701-8A0780AF19A8}"/>
          </ac:picMkLst>
        </pc:picChg>
        <pc:picChg chg="del">
          <ac:chgData name="Gonzalez, Natalie C." userId="0c9dd393-d5e9-4ff4-8e71-17b4e2732d3d" providerId="ADAL" clId="{3A373054-0CC3-424C-9A81-7A2939D2949D}" dt="2023-10-07T07:13:22.310" v="99" actId="478"/>
          <ac:picMkLst>
            <pc:docMk/>
            <pc:sldMk cId="947071605" sldId="283"/>
            <ac:picMk id="21" creationId="{571C6FF7-650C-ED68-107D-F6F9AC73F9B8}"/>
          </ac:picMkLst>
        </pc:picChg>
        <pc:picChg chg="del">
          <ac:chgData name="Gonzalez, Natalie C." userId="0c9dd393-d5e9-4ff4-8e71-17b4e2732d3d" providerId="ADAL" clId="{3A373054-0CC3-424C-9A81-7A2939D2949D}" dt="2023-10-07T07:13:22.310" v="99" actId="478"/>
          <ac:picMkLst>
            <pc:docMk/>
            <pc:sldMk cId="947071605" sldId="283"/>
            <ac:picMk id="22" creationId="{B6613F17-439C-240B-DD40-08A6447FDAD4}"/>
          </ac:picMkLst>
        </pc:picChg>
        <pc:picChg chg="del">
          <ac:chgData name="Gonzalez, Natalie C." userId="0c9dd393-d5e9-4ff4-8e71-17b4e2732d3d" providerId="ADAL" clId="{3A373054-0CC3-424C-9A81-7A2939D2949D}" dt="2023-10-07T07:13:22.310" v="99" actId="478"/>
          <ac:picMkLst>
            <pc:docMk/>
            <pc:sldMk cId="947071605" sldId="283"/>
            <ac:picMk id="23" creationId="{44F7125D-CC08-5154-B2A5-75409D57FED5}"/>
          </ac:picMkLst>
        </pc:picChg>
        <pc:picChg chg="del">
          <ac:chgData name="Gonzalez, Natalie C." userId="0c9dd393-d5e9-4ff4-8e71-17b4e2732d3d" providerId="ADAL" clId="{3A373054-0CC3-424C-9A81-7A2939D2949D}" dt="2023-10-07T07:13:22.310" v="99" actId="478"/>
          <ac:picMkLst>
            <pc:docMk/>
            <pc:sldMk cId="947071605" sldId="283"/>
            <ac:picMk id="24" creationId="{BDF4E368-09E2-F4EB-C29A-6D75C264AB5E}"/>
          </ac:picMkLst>
        </pc:picChg>
        <pc:picChg chg="add mod">
          <ac:chgData name="Gonzalez, Natalie C." userId="0c9dd393-d5e9-4ff4-8e71-17b4e2732d3d" providerId="ADAL" clId="{3A373054-0CC3-424C-9A81-7A2939D2949D}" dt="2023-10-07T07:13:23.716" v="100"/>
          <ac:picMkLst>
            <pc:docMk/>
            <pc:sldMk cId="947071605" sldId="283"/>
            <ac:picMk id="28" creationId="{4342E48D-8194-5B1D-E471-8068A94F059B}"/>
          </ac:picMkLst>
        </pc:picChg>
        <pc:picChg chg="add mod">
          <ac:chgData name="Gonzalez, Natalie C." userId="0c9dd393-d5e9-4ff4-8e71-17b4e2732d3d" providerId="ADAL" clId="{3A373054-0CC3-424C-9A81-7A2939D2949D}" dt="2023-10-07T07:13:23.716" v="100"/>
          <ac:picMkLst>
            <pc:docMk/>
            <pc:sldMk cId="947071605" sldId="283"/>
            <ac:picMk id="29" creationId="{9E5BB30C-E69F-2058-A4E1-8C33ED8F609E}"/>
          </ac:picMkLst>
        </pc:picChg>
        <pc:picChg chg="add mod">
          <ac:chgData name="Gonzalez, Natalie C." userId="0c9dd393-d5e9-4ff4-8e71-17b4e2732d3d" providerId="ADAL" clId="{3A373054-0CC3-424C-9A81-7A2939D2949D}" dt="2023-10-07T07:13:23.716" v="100"/>
          <ac:picMkLst>
            <pc:docMk/>
            <pc:sldMk cId="947071605" sldId="283"/>
            <ac:picMk id="30" creationId="{AD1022A3-D2EB-6195-9DBA-2AC45655ECC6}"/>
          </ac:picMkLst>
        </pc:picChg>
      </pc:sldChg>
      <pc:sldChg chg="addSp delSp modSp mod">
        <pc:chgData name="Gonzalez, Natalie C." userId="0c9dd393-d5e9-4ff4-8e71-17b4e2732d3d" providerId="ADAL" clId="{3A373054-0CC3-424C-9A81-7A2939D2949D}" dt="2023-10-07T07:28:30.359" v="216" actId="20577"/>
        <pc:sldMkLst>
          <pc:docMk/>
          <pc:sldMk cId="4037014529" sldId="284"/>
        </pc:sldMkLst>
        <pc:spChg chg="mod">
          <ac:chgData name="Gonzalez, Natalie C." userId="0c9dd393-d5e9-4ff4-8e71-17b4e2732d3d" providerId="ADAL" clId="{3A373054-0CC3-424C-9A81-7A2939D2949D}" dt="2023-10-07T07:28:30.359" v="216" actId="20577"/>
          <ac:spMkLst>
            <pc:docMk/>
            <pc:sldMk cId="4037014529" sldId="284"/>
            <ac:spMk id="2" creationId="{419E9463-DCD7-D118-3590-1E5520CAB950}"/>
          </ac:spMkLst>
        </pc:spChg>
        <pc:picChg chg="add mod">
          <ac:chgData name="Gonzalez, Natalie C." userId="0c9dd393-d5e9-4ff4-8e71-17b4e2732d3d" providerId="ADAL" clId="{3A373054-0CC3-424C-9A81-7A2939D2949D}" dt="2023-10-07T07:13:41.946" v="102"/>
          <ac:picMkLst>
            <pc:docMk/>
            <pc:sldMk cId="4037014529" sldId="284"/>
            <ac:picMk id="4" creationId="{0DD557F5-E3CA-A244-2621-5239530B7DEB}"/>
          </ac:picMkLst>
        </pc:picChg>
        <pc:picChg chg="add mod">
          <ac:chgData name="Gonzalez, Natalie C." userId="0c9dd393-d5e9-4ff4-8e71-17b4e2732d3d" providerId="ADAL" clId="{3A373054-0CC3-424C-9A81-7A2939D2949D}" dt="2023-10-07T07:13:41.946" v="102"/>
          <ac:picMkLst>
            <pc:docMk/>
            <pc:sldMk cId="4037014529" sldId="284"/>
            <ac:picMk id="5" creationId="{5D45ACEC-F958-E423-324E-F35AA3EF6BD5}"/>
          </ac:picMkLst>
        </pc:picChg>
        <pc:picChg chg="add mod">
          <ac:chgData name="Gonzalez, Natalie C." userId="0c9dd393-d5e9-4ff4-8e71-17b4e2732d3d" providerId="ADAL" clId="{3A373054-0CC3-424C-9A81-7A2939D2949D}" dt="2023-10-07T07:13:41.946" v="102"/>
          <ac:picMkLst>
            <pc:docMk/>
            <pc:sldMk cId="4037014529" sldId="284"/>
            <ac:picMk id="7" creationId="{AED2C5C8-8FFF-004B-1AE6-9D97FD81B2E5}"/>
          </ac:picMkLst>
        </pc:picChg>
        <pc:picChg chg="add mod">
          <ac:chgData name="Gonzalez, Natalie C." userId="0c9dd393-d5e9-4ff4-8e71-17b4e2732d3d" providerId="ADAL" clId="{3A373054-0CC3-424C-9A81-7A2939D2949D}" dt="2023-10-07T07:13:41.946" v="102"/>
          <ac:picMkLst>
            <pc:docMk/>
            <pc:sldMk cId="4037014529" sldId="284"/>
            <ac:picMk id="10" creationId="{D77BB634-F38E-3139-3292-18FE92773E60}"/>
          </ac:picMkLst>
        </pc:picChg>
        <pc:picChg chg="del">
          <ac:chgData name="Gonzalez, Natalie C." userId="0c9dd393-d5e9-4ff4-8e71-17b4e2732d3d" providerId="ADAL" clId="{3A373054-0CC3-424C-9A81-7A2939D2949D}" dt="2023-10-07T07:13:40.978" v="101" actId="478"/>
          <ac:picMkLst>
            <pc:docMk/>
            <pc:sldMk cId="4037014529" sldId="284"/>
            <ac:picMk id="20" creationId="{B031C091-C1BD-9812-7701-8A0780AF19A8}"/>
          </ac:picMkLst>
        </pc:picChg>
        <pc:picChg chg="del">
          <ac:chgData name="Gonzalez, Natalie C." userId="0c9dd393-d5e9-4ff4-8e71-17b4e2732d3d" providerId="ADAL" clId="{3A373054-0CC3-424C-9A81-7A2939D2949D}" dt="2023-10-07T07:13:40.978" v="101" actId="478"/>
          <ac:picMkLst>
            <pc:docMk/>
            <pc:sldMk cId="4037014529" sldId="284"/>
            <ac:picMk id="21" creationId="{571C6FF7-650C-ED68-107D-F6F9AC73F9B8}"/>
          </ac:picMkLst>
        </pc:picChg>
        <pc:picChg chg="del">
          <ac:chgData name="Gonzalez, Natalie C." userId="0c9dd393-d5e9-4ff4-8e71-17b4e2732d3d" providerId="ADAL" clId="{3A373054-0CC3-424C-9A81-7A2939D2949D}" dt="2023-10-07T07:13:40.978" v="101" actId="478"/>
          <ac:picMkLst>
            <pc:docMk/>
            <pc:sldMk cId="4037014529" sldId="284"/>
            <ac:picMk id="22" creationId="{B6613F17-439C-240B-DD40-08A6447FDAD4}"/>
          </ac:picMkLst>
        </pc:picChg>
        <pc:picChg chg="del">
          <ac:chgData name="Gonzalez, Natalie C." userId="0c9dd393-d5e9-4ff4-8e71-17b4e2732d3d" providerId="ADAL" clId="{3A373054-0CC3-424C-9A81-7A2939D2949D}" dt="2023-10-07T07:13:40.978" v="101" actId="478"/>
          <ac:picMkLst>
            <pc:docMk/>
            <pc:sldMk cId="4037014529" sldId="284"/>
            <ac:picMk id="23" creationId="{44F7125D-CC08-5154-B2A5-75409D57FED5}"/>
          </ac:picMkLst>
        </pc:picChg>
        <pc:picChg chg="del">
          <ac:chgData name="Gonzalez, Natalie C." userId="0c9dd393-d5e9-4ff4-8e71-17b4e2732d3d" providerId="ADAL" clId="{3A373054-0CC3-424C-9A81-7A2939D2949D}" dt="2023-10-07T07:13:40.978" v="101" actId="478"/>
          <ac:picMkLst>
            <pc:docMk/>
            <pc:sldMk cId="4037014529" sldId="284"/>
            <ac:picMk id="24" creationId="{BDF4E368-09E2-F4EB-C29A-6D75C264AB5E}"/>
          </ac:picMkLst>
        </pc:picChg>
      </pc:sldChg>
      <pc:sldMasterChg chg="modSldLayout">
        <pc:chgData name="Gonzalez, Natalie C." userId="0c9dd393-d5e9-4ff4-8e71-17b4e2732d3d" providerId="ADAL" clId="{3A373054-0CC3-424C-9A81-7A2939D2949D}" dt="2023-10-07T07:00:46.915" v="1"/>
        <pc:sldMasterMkLst>
          <pc:docMk/>
          <pc:sldMasterMk cId="2079693836" sldId="2147483660"/>
        </pc:sldMasterMkLst>
        <pc:sldLayoutChg chg="setBg">
          <pc:chgData name="Gonzalez, Natalie C." userId="0c9dd393-d5e9-4ff4-8e71-17b4e2732d3d" providerId="ADAL" clId="{3A373054-0CC3-424C-9A81-7A2939D2949D}" dt="2023-10-07T07:00:46.915" v="1"/>
          <pc:sldLayoutMkLst>
            <pc:docMk/>
            <pc:sldMasterMk cId="2079693836" sldId="2147483660"/>
            <pc:sldLayoutMk cId="3183791123" sldId="2147483663"/>
          </pc:sldLayoutMkLst>
        </pc:sldLayoutChg>
      </pc:sldMasterChg>
    </pc:docChg>
  </pc:docChgLst>
  <pc:docChgLst>
    <pc:chgData name="Gonzalez, Natalie C." userId="S::gonzan17@my.erau.edu::0c9dd393-d5e9-4ff4-8e71-17b4e2732d3d" providerId="AD" clId="Web-{E7C6A555-3B25-B3FD-C086-6A0EF297FA95}"/>
    <pc:docChg chg="modSld">
      <pc:chgData name="Gonzalez, Natalie C." userId="S::gonzan17@my.erau.edu::0c9dd393-d5e9-4ff4-8e71-17b4e2732d3d" providerId="AD" clId="Web-{E7C6A555-3B25-B3FD-C086-6A0EF297FA95}" dt="2023-10-09T00:42:05.925" v="0" actId="20577"/>
      <pc:docMkLst>
        <pc:docMk/>
      </pc:docMkLst>
      <pc:sldChg chg="modSp">
        <pc:chgData name="Gonzalez, Natalie C." userId="S::gonzan17@my.erau.edu::0c9dd393-d5e9-4ff4-8e71-17b4e2732d3d" providerId="AD" clId="Web-{E7C6A555-3B25-B3FD-C086-6A0EF297FA95}" dt="2023-10-09T00:42:05.925" v="0" actId="20577"/>
        <pc:sldMkLst>
          <pc:docMk/>
          <pc:sldMk cId="4125968158" sldId="268"/>
        </pc:sldMkLst>
        <pc:spChg chg="mod">
          <ac:chgData name="Gonzalez, Natalie C." userId="S::gonzan17@my.erau.edu::0c9dd393-d5e9-4ff4-8e71-17b4e2732d3d" providerId="AD" clId="Web-{E7C6A555-3B25-B3FD-C086-6A0EF297FA95}" dt="2023-10-09T00:42:05.925" v="0" actId="20577"/>
          <ac:spMkLst>
            <pc:docMk/>
            <pc:sldMk cId="4125968158" sldId="268"/>
            <ac:spMk id="3" creationId="{00F3450E-D958-A7A2-F088-F4B1EE3821D9}"/>
          </ac:spMkLst>
        </pc:spChg>
      </pc:sldChg>
    </pc:docChg>
  </pc:docChgLst>
  <pc:docChgLst>
    <pc:chgData name="Hoopes, Devin L." userId="S::hoopesd@my.erau.edu::dd133b8f-4ef5-47e4-be58-10282571ab9b" providerId="AD" clId="Web-{AAB39EDF-735B-44CF-8E22-79ECA77E3B45}"/>
    <pc:docChg chg="modSld">
      <pc:chgData name="Hoopes, Devin L." userId="S::hoopesd@my.erau.edu::dd133b8f-4ef5-47e4-be58-10282571ab9b" providerId="AD" clId="Web-{AAB39EDF-735B-44CF-8E22-79ECA77E3B45}" dt="2023-10-09T04:51:37.119" v="38" actId="14100"/>
      <pc:docMkLst>
        <pc:docMk/>
      </pc:docMkLst>
      <pc:sldChg chg="addSp modSp">
        <pc:chgData name="Hoopes, Devin L." userId="S::hoopesd@my.erau.edu::dd133b8f-4ef5-47e4-be58-10282571ab9b" providerId="AD" clId="Web-{AAB39EDF-735B-44CF-8E22-79ECA77E3B45}" dt="2023-10-09T04:40:26.899" v="15" actId="1076"/>
        <pc:sldMkLst>
          <pc:docMk/>
          <pc:sldMk cId="1217185315" sldId="271"/>
        </pc:sldMkLst>
        <pc:picChg chg="add mod">
          <ac:chgData name="Hoopes, Devin L." userId="S::hoopesd@my.erau.edu::dd133b8f-4ef5-47e4-be58-10282571ab9b" providerId="AD" clId="Web-{AAB39EDF-735B-44CF-8E22-79ECA77E3B45}" dt="2023-10-09T04:40:15.085" v="13" actId="1076"/>
          <ac:picMkLst>
            <pc:docMk/>
            <pc:sldMk cId="1217185315" sldId="271"/>
            <ac:picMk id="4" creationId="{47764A96-F20E-D7DA-7153-2E5EFF416D9B}"/>
          </ac:picMkLst>
        </pc:picChg>
        <pc:picChg chg="add mod">
          <ac:chgData name="Hoopes, Devin L." userId="S::hoopesd@my.erau.edu::dd133b8f-4ef5-47e4-be58-10282571ab9b" providerId="AD" clId="Web-{AAB39EDF-735B-44CF-8E22-79ECA77E3B45}" dt="2023-10-09T04:40:26.899" v="15" actId="1076"/>
          <ac:picMkLst>
            <pc:docMk/>
            <pc:sldMk cId="1217185315" sldId="271"/>
            <ac:picMk id="6" creationId="{5C49233B-3466-251C-9D35-6544CC0D1379}"/>
          </ac:picMkLst>
        </pc:picChg>
      </pc:sldChg>
      <pc:sldChg chg="addSp modSp">
        <pc:chgData name="Hoopes, Devin L." userId="S::hoopesd@my.erau.edu::dd133b8f-4ef5-47e4-be58-10282571ab9b" providerId="AD" clId="Web-{AAB39EDF-735B-44CF-8E22-79ECA77E3B45}" dt="2023-10-09T04:41:00.323" v="20" actId="1076"/>
        <pc:sldMkLst>
          <pc:docMk/>
          <pc:sldMk cId="3871593016" sldId="273"/>
        </pc:sldMkLst>
        <pc:picChg chg="add mod">
          <ac:chgData name="Hoopes, Devin L." userId="S::hoopesd@my.erau.edu::dd133b8f-4ef5-47e4-be58-10282571ab9b" providerId="AD" clId="Web-{AAB39EDF-735B-44CF-8E22-79ECA77E3B45}" dt="2023-10-09T04:41:00.323" v="20" actId="1076"/>
          <ac:picMkLst>
            <pc:docMk/>
            <pc:sldMk cId="3871593016" sldId="273"/>
            <ac:picMk id="5" creationId="{E1926859-94C3-5698-68A4-034B00FF3DC9}"/>
          </ac:picMkLst>
        </pc:picChg>
      </pc:sldChg>
      <pc:sldChg chg="addSp delSp modSp">
        <pc:chgData name="Hoopes, Devin L." userId="S::hoopesd@my.erau.edu::dd133b8f-4ef5-47e4-be58-10282571ab9b" providerId="AD" clId="Web-{AAB39EDF-735B-44CF-8E22-79ECA77E3B45}" dt="2023-10-09T04:50:56.085" v="36" actId="14100"/>
        <pc:sldMkLst>
          <pc:docMk/>
          <pc:sldMk cId="4201069178" sldId="282"/>
        </pc:sldMkLst>
        <pc:picChg chg="add del mod">
          <ac:chgData name="Hoopes, Devin L." userId="S::hoopesd@my.erau.edu::dd133b8f-4ef5-47e4-be58-10282571ab9b" providerId="AD" clId="Web-{AAB39EDF-735B-44CF-8E22-79ECA77E3B45}" dt="2023-10-09T04:50:53.694" v="34"/>
          <ac:picMkLst>
            <pc:docMk/>
            <pc:sldMk cId="4201069178" sldId="282"/>
            <ac:picMk id="4" creationId="{2A4420C9-12E3-67F3-C55C-F704F77BB80D}"/>
          </ac:picMkLst>
        </pc:picChg>
        <pc:picChg chg="add mod">
          <ac:chgData name="Hoopes, Devin L." userId="S::hoopesd@my.erau.edu::dd133b8f-4ef5-47e4-be58-10282571ab9b" providerId="AD" clId="Web-{AAB39EDF-735B-44CF-8E22-79ECA77E3B45}" dt="2023-10-09T04:50:56.085" v="36" actId="14100"/>
          <ac:picMkLst>
            <pc:docMk/>
            <pc:sldMk cId="4201069178" sldId="282"/>
            <ac:picMk id="5" creationId="{C81AD031-635C-C728-07D1-B620355F4DBB}"/>
          </ac:picMkLst>
        </pc:picChg>
      </pc:sldChg>
      <pc:sldChg chg="modSp">
        <pc:chgData name="Hoopes, Devin L." userId="S::hoopesd@my.erau.edu::dd133b8f-4ef5-47e4-be58-10282571ab9b" providerId="AD" clId="Web-{AAB39EDF-735B-44CF-8E22-79ECA77E3B45}" dt="2023-10-09T04:38:28.453" v="6" actId="20577"/>
        <pc:sldMkLst>
          <pc:docMk/>
          <pc:sldMk cId="513779007" sldId="286"/>
        </pc:sldMkLst>
        <pc:spChg chg="mod">
          <ac:chgData name="Hoopes, Devin L." userId="S::hoopesd@my.erau.edu::dd133b8f-4ef5-47e4-be58-10282571ab9b" providerId="AD" clId="Web-{AAB39EDF-735B-44CF-8E22-79ECA77E3B45}" dt="2023-10-09T04:38:28.453" v="6" actId="20577"/>
          <ac:spMkLst>
            <pc:docMk/>
            <pc:sldMk cId="513779007" sldId="286"/>
            <ac:spMk id="2" creationId="{419E9463-DCD7-D118-3590-1E5520CAB950}"/>
          </ac:spMkLst>
        </pc:spChg>
      </pc:sldChg>
      <pc:sldChg chg="addSp modSp">
        <pc:chgData name="Hoopes, Devin L." userId="S::hoopesd@my.erau.edu::dd133b8f-4ef5-47e4-be58-10282571ab9b" providerId="AD" clId="Web-{AAB39EDF-735B-44CF-8E22-79ECA77E3B45}" dt="2023-10-09T04:42:21.985" v="22" actId="14100"/>
        <pc:sldMkLst>
          <pc:docMk/>
          <pc:sldMk cId="1609487618" sldId="287"/>
        </pc:sldMkLst>
        <pc:picChg chg="add mod">
          <ac:chgData name="Hoopes, Devin L." userId="S::hoopesd@my.erau.edu::dd133b8f-4ef5-47e4-be58-10282571ab9b" providerId="AD" clId="Web-{AAB39EDF-735B-44CF-8E22-79ECA77E3B45}" dt="2023-10-09T04:42:21.985" v="22" actId="14100"/>
          <ac:picMkLst>
            <pc:docMk/>
            <pc:sldMk cId="1609487618" sldId="287"/>
            <ac:picMk id="4" creationId="{42034D30-BB87-835D-1632-4791EC631E3F}"/>
          </ac:picMkLst>
        </pc:picChg>
      </pc:sldChg>
      <pc:sldChg chg="addSp">
        <pc:chgData name="Hoopes, Devin L." userId="S::hoopesd@my.erau.edu::dd133b8f-4ef5-47e4-be58-10282571ab9b" providerId="AD" clId="Web-{AAB39EDF-735B-44CF-8E22-79ECA77E3B45}" dt="2023-10-09T04:46:34.143" v="29"/>
        <pc:sldMkLst>
          <pc:docMk/>
          <pc:sldMk cId="3649653526" sldId="288"/>
        </pc:sldMkLst>
        <pc:picChg chg="add">
          <ac:chgData name="Hoopes, Devin L." userId="S::hoopesd@my.erau.edu::dd133b8f-4ef5-47e4-be58-10282571ab9b" providerId="AD" clId="Web-{AAB39EDF-735B-44CF-8E22-79ECA77E3B45}" dt="2023-10-09T04:46:34.143" v="29"/>
          <ac:picMkLst>
            <pc:docMk/>
            <pc:sldMk cId="3649653526" sldId="288"/>
            <ac:picMk id="7" creationId="{AFEBE727-F5A2-E90D-E5FB-0412C4214933}"/>
          </ac:picMkLst>
        </pc:picChg>
      </pc:sldChg>
      <pc:sldChg chg="addSp modSp">
        <pc:chgData name="Hoopes, Devin L." userId="S::hoopesd@my.erau.edu::dd133b8f-4ef5-47e4-be58-10282571ab9b" providerId="AD" clId="Web-{AAB39EDF-735B-44CF-8E22-79ECA77E3B45}" dt="2023-10-09T04:51:37.119" v="38" actId="14100"/>
        <pc:sldMkLst>
          <pc:docMk/>
          <pc:sldMk cId="2290141521" sldId="289"/>
        </pc:sldMkLst>
        <pc:picChg chg="add mod">
          <ac:chgData name="Hoopes, Devin L." userId="S::hoopesd@my.erau.edu::dd133b8f-4ef5-47e4-be58-10282571ab9b" providerId="AD" clId="Web-{AAB39EDF-735B-44CF-8E22-79ECA77E3B45}" dt="2023-10-09T04:51:37.119" v="38" actId="14100"/>
          <ac:picMkLst>
            <pc:docMk/>
            <pc:sldMk cId="2290141521" sldId="289"/>
            <ac:picMk id="5" creationId="{2176D7B4-BD5E-96CC-3C4F-6C3C489BFC2C}"/>
          </ac:picMkLst>
        </pc:picChg>
      </pc:sldChg>
      <pc:sldChg chg="addSp modSp">
        <pc:chgData name="Hoopes, Devin L." userId="S::hoopesd@my.erau.edu::dd133b8f-4ef5-47e4-be58-10282571ab9b" providerId="AD" clId="Web-{AAB39EDF-735B-44CF-8E22-79ECA77E3B45}" dt="2023-10-09T04:47:13.489" v="33" actId="1076"/>
        <pc:sldMkLst>
          <pc:docMk/>
          <pc:sldMk cId="1657484818" sldId="290"/>
        </pc:sldMkLst>
        <pc:picChg chg="add mod">
          <ac:chgData name="Hoopes, Devin L." userId="S::hoopesd@my.erau.edu::dd133b8f-4ef5-47e4-be58-10282571ab9b" providerId="AD" clId="Web-{AAB39EDF-735B-44CF-8E22-79ECA77E3B45}" dt="2023-10-09T04:47:13.489" v="33" actId="1076"/>
          <ac:picMkLst>
            <pc:docMk/>
            <pc:sldMk cId="1657484818" sldId="290"/>
            <ac:picMk id="4" creationId="{5EE23D49-2597-19F0-0CC4-B53BF4E0C476}"/>
          </ac:picMkLst>
        </pc:picChg>
      </pc:sldChg>
      <pc:sldChg chg="addSp modSp">
        <pc:chgData name="Hoopes, Devin L." userId="S::hoopesd@my.erau.edu::dd133b8f-4ef5-47e4-be58-10282571ab9b" providerId="AD" clId="Web-{AAB39EDF-735B-44CF-8E22-79ECA77E3B45}" dt="2023-10-09T04:43:01.722" v="28"/>
        <pc:sldMkLst>
          <pc:docMk/>
          <pc:sldMk cId="2965085482" sldId="292"/>
        </pc:sldMkLst>
        <pc:picChg chg="add mod ord">
          <ac:chgData name="Hoopes, Devin L." userId="S::hoopesd@my.erau.edu::dd133b8f-4ef5-47e4-be58-10282571ab9b" providerId="AD" clId="Web-{AAB39EDF-735B-44CF-8E22-79ECA77E3B45}" dt="2023-10-09T04:43:01.722" v="28"/>
          <ac:picMkLst>
            <pc:docMk/>
            <pc:sldMk cId="2965085482" sldId="292"/>
            <ac:picMk id="5" creationId="{0348F9F1-9AFC-800E-FF09-3DBDCF82C0FD}"/>
          </ac:picMkLst>
        </pc:picChg>
      </pc:sldChg>
    </pc:docChg>
  </pc:docChgLst>
  <pc:docChgLst>
    <pc:chgData name="Hoopes, Devin L." userId="dd133b8f-4ef5-47e4-be58-10282571ab9b" providerId="ADAL" clId="{6C26D4A2-AEF3-45F2-8699-62E768BA60BA}"/>
    <pc:docChg chg="undo custSel addSld delSld modSld">
      <pc:chgData name="Hoopes, Devin L." userId="dd133b8f-4ef5-47e4-be58-10282571ab9b" providerId="ADAL" clId="{6C26D4A2-AEF3-45F2-8699-62E768BA60BA}" dt="2023-10-09T06:34:36.892" v="363" actId="1076"/>
      <pc:docMkLst>
        <pc:docMk/>
      </pc:docMkLst>
      <pc:sldChg chg="modSp mod">
        <pc:chgData name="Hoopes, Devin L." userId="dd133b8f-4ef5-47e4-be58-10282571ab9b" providerId="ADAL" clId="{6C26D4A2-AEF3-45F2-8699-62E768BA60BA}" dt="2023-10-09T06:11:49.566" v="282" actId="1076"/>
        <pc:sldMkLst>
          <pc:docMk/>
          <pc:sldMk cId="4163019680" sldId="261"/>
        </pc:sldMkLst>
        <pc:picChg chg="mod">
          <ac:chgData name="Hoopes, Devin L." userId="dd133b8f-4ef5-47e4-be58-10282571ab9b" providerId="ADAL" clId="{6C26D4A2-AEF3-45F2-8699-62E768BA60BA}" dt="2023-10-09T06:11:49.566" v="282" actId="1076"/>
          <ac:picMkLst>
            <pc:docMk/>
            <pc:sldMk cId="4163019680" sldId="261"/>
            <ac:picMk id="4" creationId="{F98B62F6-14ED-8AF8-D7A7-66A9F8875801}"/>
          </ac:picMkLst>
        </pc:picChg>
      </pc:sldChg>
      <pc:sldChg chg="modSp mod">
        <pc:chgData name="Hoopes, Devin L." userId="dd133b8f-4ef5-47e4-be58-10282571ab9b" providerId="ADAL" clId="{6C26D4A2-AEF3-45F2-8699-62E768BA60BA}" dt="2023-10-09T06:19:45.738" v="306" actId="20577"/>
        <pc:sldMkLst>
          <pc:docMk/>
          <pc:sldMk cId="4125968158" sldId="268"/>
        </pc:sldMkLst>
        <pc:spChg chg="mod">
          <ac:chgData name="Hoopes, Devin L." userId="dd133b8f-4ef5-47e4-be58-10282571ab9b" providerId="ADAL" clId="{6C26D4A2-AEF3-45F2-8699-62E768BA60BA}" dt="2023-10-09T06:19:45.738" v="306" actId="20577"/>
          <ac:spMkLst>
            <pc:docMk/>
            <pc:sldMk cId="4125968158" sldId="268"/>
            <ac:spMk id="3" creationId="{00F3450E-D958-A7A2-F088-F4B1EE3821D9}"/>
          </ac:spMkLst>
        </pc:spChg>
      </pc:sldChg>
      <pc:sldChg chg="delSp modSp mod">
        <pc:chgData name="Hoopes, Devin L." userId="dd133b8f-4ef5-47e4-be58-10282571ab9b" providerId="ADAL" clId="{6C26D4A2-AEF3-45F2-8699-62E768BA60BA}" dt="2023-10-09T06:14:07.073" v="296" actId="14100"/>
        <pc:sldMkLst>
          <pc:docMk/>
          <pc:sldMk cId="1217185315" sldId="271"/>
        </pc:sldMkLst>
        <pc:spChg chg="mod">
          <ac:chgData name="Hoopes, Devin L." userId="dd133b8f-4ef5-47e4-be58-10282571ab9b" providerId="ADAL" clId="{6C26D4A2-AEF3-45F2-8699-62E768BA60BA}" dt="2023-10-09T06:13:27.293" v="285" actId="1076"/>
          <ac:spMkLst>
            <pc:docMk/>
            <pc:sldMk cId="1217185315" sldId="271"/>
            <ac:spMk id="14" creationId="{5F541610-E5E6-6FB1-495A-84FF276D8D12}"/>
          </ac:spMkLst>
        </pc:spChg>
        <pc:spChg chg="del">
          <ac:chgData name="Hoopes, Devin L." userId="dd133b8f-4ef5-47e4-be58-10282571ab9b" providerId="ADAL" clId="{6C26D4A2-AEF3-45F2-8699-62E768BA60BA}" dt="2023-10-09T06:13:17.012" v="283" actId="478"/>
          <ac:spMkLst>
            <pc:docMk/>
            <pc:sldMk cId="1217185315" sldId="271"/>
            <ac:spMk id="84" creationId="{F0F83020-6689-D31C-021A-BB6E22CF424C}"/>
          </ac:spMkLst>
        </pc:spChg>
        <pc:cxnChg chg="mod">
          <ac:chgData name="Hoopes, Devin L." userId="dd133b8f-4ef5-47e4-be58-10282571ab9b" providerId="ADAL" clId="{6C26D4A2-AEF3-45F2-8699-62E768BA60BA}" dt="2023-10-09T06:13:48.150" v="292" actId="14100"/>
          <ac:cxnSpMkLst>
            <pc:docMk/>
            <pc:sldMk cId="1217185315" sldId="271"/>
            <ac:cxnSpMk id="15" creationId="{2C086E8B-4F69-5472-47A8-CBC14E568D1A}"/>
          </ac:cxnSpMkLst>
        </pc:cxnChg>
        <pc:cxnChg chg="mod">
          <ac:chgData name="Hoopes, Devin L." userId="dd133b8f-4ef5-47e4-be58-10282571ab9b" providerId="ADAL" clId="{6C26D4A2-AEF3-45F2-8699-62E768BA60BA}" dt="2023-10-09T06:13:40.494" v="289" actId="14100"/>
          <ac:cxnSpMkLst>
            <pc:docMk/>
            <pc:sldMk cId="1217185315" sldId="271"/>
            <ac:cxnSpMk id="23" creationId="{9C32CAAE-3EB1-A510-B7C7-7F592AD0E4BD}"/>
          </ac:cxnSpMkLst>
        </pc:cxnChg>
        <pc:cxnChg chg="del">
          <ac:chgData name="Hoopes, Devin L." userId="dd133b8f-4ef5-47e4-be58-10282571ab9b" providerId="ADAL" clId="{6C26D4A2-AEF3-45F2-8699-62E768BA60BA}" dt="2023-10-09T06:13:19.048" v="284" actId="478"/>
          <ac:cxnSpMkLst>
            <pc:docMk/>
            <pc:sldMk cId="1217185315" sldId="271"/>
            <ac:cxnSpMk id="29" creationId="{3692F2FF-3CDA-C556-9889-871785CD746F}"/>
          </ac:cxnSpMkLst>
        </pc:cxnChg>
        <pc:cxnChg chg="mod">
          <ac:chgData name="Hoopes, Devin L." userId="dd133b8f-4ef5-47e4-be58-10282571ab9b" providerId="ADAL" clId="{6C26D4A2-AEF3-45F2-8699-62E768BA60BA}" dt="2023-10-09T06:13:32.877" v="287" actId="14100"/>
          <ac:cxnSpMkLst>
            <pc:docMk/>
            <pc:sldMk cId="1217185315" sldId="271"/>
            <ac:cxnSpMk id="59" creationId="{FD472845-52E8-E6B0-16A5-335FBD682DB0}"/>
          </ac:cxnSpMkLst>
        </pc:cxnChg>
        <pc:cxnChg chg="mod">
          <ac:chgData name="Hoopes, Devin L." userId="dd133b8f-4ef5-47e4-be58-10282571ab9b" providerId="ADAL" clId="{6C26D4A2-AEF3-45F2-8699-62E768BA60BA}" dt="2023-10-09T06:13:30.048" v="286" actId="14100"/>
          <ac:cxnSpMkLst>
            <pc:docMk/>
            <pc:sldMk cId="1217185315" sldId="271"/>
            <ac:cxnSpMk id="60" creationId="{EB9B7F1E-5BAE-CFD3-F5F4-BCE15BEF85D1}"/>
          </ac:cxnSpMkLst>
        </pc:cxnChg>
        <pc:cxnChg chg="mod">
          <ac:chgData name="Hoopes, Devin L." userId="dd133b8f-4ef5-47e4-be58-10282571ab9b" providerId="ADAL" clId="{6C26D4A2-AEF3-45F2-8699-62E768BA60BA}" dt="2023-10-09T06:14:07.073" v="296" actId="14100"/>
          <ac:cxnSpMkLst>
            <pc:docMk/>
            <pc:sldMk cId="1217185315" sldId="271"/>
            <ac:cxnSpMk id="66" creationId="{605B36A6-D060-0754-2396-61AEB0578F70}"/>
          </ac:cxnSpMkLst>
        </pc:cxnChg>
        <pc:cxnChg chg="mod">
          <ac:chgData name="Hoopes, Devin L." userId="dd133b8f-4ef5-47e4-be58-10282571ab9b" providerId="ADAL" clId="{6C26D4A2-AEF3-45F2-8699-62E768BA60BA}" dt="2023-10-09T06:14:01.590" v="294" actId="14100"/>
          <ac:cxnSpMkLst>
            <pc:docMk/>
            <pc:sldMk cId="1217185315" sldId="271"/>
            <ac:cxnSpMk id="68" creationId="{8E13D6AD-6AC2-968B-1E35-530022D6AE9F}"/>
          </ac:cxnSpMkLst>
        </pc:cxnChg>
      </pc:sldChg>
      <pc:sldChg chg="modSp mod">
        <pc:chgData name="Hoopes, Devin L." userId="dd133b8f-4ef5-47e4-be58-10282571ab9b" providerId="ADAL" clId="{6C26D4A2-AEF3-45F2-8699-62E768BA60BA}" dt="2023-10-09T06:14:21.047" v="298" actId="1076"/>
        <pc:sldMkLst>
          <pc:docMk/>
          <pc:sldMk cId="3871593016" sldId="273"/>
        </pc:sldMkLst>
        <pc:spChg chg="mod">
          <ac:chgData name="Hoopes, Devin L." userId="dd133b8f-4ef5-47e4-be58-10282571ab9b" providerId="ADAL" clId="{6C26D4A2-AEF3-45F2-8699-62E768BA60BA}" dt="2023-10-09T06:14:21.047" v="298" actId="1076"/>
          <ac:spMkLst>
            <pc:docMk/>
            <pc:sldMk cId="3871593016" sldId="273"/>
            <ac:spMk id="19" creationId="{367E853A-E04C-541C-671F-91917C8AB391}"/>
          </ac:spMkLst>
        </pc:spChg>
      </pc:sldChg>
      <pc:sldChg chg="addSp delSp modSp mod">
        <pc:chgData name="Hoopes, Devin L." userId="dd133b8f-4ef5-47e4-be58-10282571ab9b" providerId="ADAL" clId="{6C26D4A2-AEF3-45F2-8699-62E768BA60BA}" dt="2023-10-09T05:27:45.349" v="221" actId="478"/>
        <pc:sldMkLst>
          <pc:docMk/>
          <pc:sldMk cId="4037014529" sldId="284"/>
        </pc:sldMkLst>
        <pc:spChg chg="mod">
          <ac:chgData name="Hoopes, Devin L." userId="dd133b8f-4ef5-47e4-be58-10282571ab9b" providerId="ADAL" clId="{6C26D4A2-AEF3-45F2-8699-62E768BA60BA}" dt="2023-10-09T05:21:04.292" v="110" actId="20577"/>
          <ac:spMkLst>
            <pc:docMk/>
            <pc:sldMk cId="4037014529" sldId="284"/>
            <ac:spMk id="2" creationId="{419E9463-DCD7-D118-3590-1E5520CAB950}"/>
          </ac:spMkLst>
        </pc:spChg>
        <pc:spChg chg="mod">
          <ac:chgData name="Hoopes, Devin L." userId="dd133b8f-4ef5-47e4-be58-10282571ab9b" providerId="ADAL" clId="{6C26D4A2-AEF3-45F2-8699-62E768BA60BA}" dt="2023-10-09T05:24:39.777" v="209" actId="1038"/>
          <ac:spMkLst>
            <pc:docMk/>
            <pc:sldMk cId="4037014529" sldId="284"/>
            <ac:spMk id="6" creationId="{A37A4D69-B87B-3CF1-2B91-29914283045D}"/>
          </ac:spMkLst>
        </pc:spChg>
        <pc:spChg chg="mod">
          <ac:chgData name="Hoopes, Devin L." userId="dd133b8f-4ef5-47e4-be58-10282571ab9b" providerId="ADAL" clId="{6C26D4A2-AEF3-45F2-8699-62E768BA60BA}" dt="2023-10-09T05:24:39.777" v="209" actId="1038"/>
          <ac:spMkLst>
            <pc:docMk/>
            <pc:sldMk cId="4037014529" sldId="284"/>
            <ac:spMk id="9" creationId="{7B30E30F-4C86-2BD8-586A-D381E75823E2}"/>
          </ac:spMkLst>
        </pc:spChg>
        <pc:spChg chg="mod">
          <ac:chgData name="Hoopes, Devin L." userId="dd133b8f-4ef5-47e4-be58-10282571ab9b" providerId="ADAL" clId="{6C26D4A2-AEF3-45F2-8699-62E768BA60BA}" dt="2023-10-09T05:24:39.777" v="209" actId="1038"/>
          <ac:spMkLst>
            <pc:docMk/>
            <pc:sldMk cId="4037014529" sldId="284"/>
            <ac:spMk id="26" creationId="{26D0E344-42BA-A66A-8446-62BF4D0F3639}"/>
          </ac:spMkLst>
        </pc:spChg>
        <pc:spChg chg="del mod">
          <ac:chgData name="Hoopes, Devin L." userId="dd133b8f-4ef5-47e4-be58-10282571ab9b" providerId="ADAL" clId="{6C26D4A2-AEF3-45F2-8699-62E768BA60BA}" dt="2023-10-09T05:17:49.631" v="16" actId="478"/>
          <ac:spMkLst>
            <pc:docMk/>
            <pc:sldMk cId="4037014529" sldId="284"/>
            <ac:spMk id="28" creationId="{C707C0C1-2F23-97AE-EA4B-CDB3F029BEF1}"/>
          </ac:spMkLst>
        </pc:spChg>
        <pc:spChg chg="del">
          <ac:chgData name="Hoopes, Devin L." userId="dd133b8f-4ef5-47e4-be58-10282571ab9b" providerId="ADAL" clId="{6C26D4A2-AEF3-45F2-8699-62E768BA60BA}" dt="2023-10-09T05:17:51.465" v="18" actId="478"/>
          <ac:spMkLst>
            <pc:docMk/>
            <pc:sldMk cId="4037014529" sldId="284"/>
            <ac:spMk id="29" creationId="{499B79ED-CBA5-761F-440F-C5977217F9D6}"/>
          </ac:spMkLst>
        </pc:spChg>
        <pc:spChg chg="del">
          <ac:chgData name="Hoopes, Devin L." userId="dd133b8f-4ef5-47e4-be58-10282571ab9b" providerId="ADAL" clId="{6C26D4A2-AEF3-45F2-8699-62E768BA60BA}" dt="2023-10-09T05:17:49.631" v="16" actId="478"/>
          <ac:spMkLst>
            <pc:docMk/>
            <pc:sldMk cId="4037014529" sldId="284"/>
            <ac:spMk id="32" creationId="{712FDBE3-D9F0-E696-D32E-40C1EC2C9C12}"/>
          </ac:spMkLst>
        </pc:spChg>
        <pc:spChg chg="del">
          <ac:chgData name="Hoopes, Devin L." userId="dd133b8f-4ef5-47e4-be58-10282571ab9b" providerId="ADAL" clId="{6C26D4A2-AEF3-45F2-8699-62E768BA60BA}" dt="2023-10-09T05:17:49.631" v="16" actId="478"/>
          <ac:spMkLst>
            <pc:docMk/>
            <pc:sldMk cId="4037014529" sldId="284"/>
            <ac:spMk id="35" creationId="{D57A1BAA-4683-1398-9B48-0CE35C0251CE}"/>
          </ac:spMkLst>
        </pc:spChg>
        <pc:spChg chg="mod">
          <ac:chgData name="Hoopes, Devin L." userId="dd133b8f-4ef5-47e4-be58-10282571ab9b" providerId="ADAL" clId="{6C26D4A2-AEF3-45F2-8699-62E768BA60BA}" dt="2023-10-09T05:24:39.777" v="209" actId="1038"/>
          <ac:spMkLst>
            <pc:docMk/>
            <pc:sldMk cId="4037014529" sldId="284"/>
            <ac:spMk id="40" creationId="{DAA24AAD-2B48-0015-FC9D-ADA5472A7008}"/>
          </ac:spMkLst>
        </pc:spChg>
        <pc:spChg chg="del">
          <ac:chgData name="Hoopes, Devin L." userId="dd133b8f-4ef5-47e4-be58-10282571ab9b" providerId="ADAL" clId="{6C26D4A2-AEF3-45F2-8699-62E768BA60BA}" dt="2023-10-09T05:17:51.025" v="17" actId="478"/>
          <ac:spMkLst>
            <pc:docMk/>
            <pc:sldMk cId="4037014529" sldId="284"/>
            <ac:spMk id="41" creationId="{1B21651F-4D0D-9321-62AA-606F8132048E}"/>
          </ac:spMkLst>
        </pc:spChg>
        <pc:spChg chg="del">
          <ac:chgData name="Hoopes, Devin L." userId="dd133b8f-4ef5-47e4-be58-10282571ab9b" providerId="ADAL" clId="{6C26D4A2-AEF3-45F2-8699-62E768BA60BA}" dt="2023-10-09T05:17:52.232" v="19" actId="478"/>
          <ac:spMkLst>
            <pc:docMk/>
            <pc:sldMk cId="4037014529" sldId="284"/>
            <ac:spMk id="42" creationId="{85F5517F-48E4-284A-F7B2-25F59BB1C1E1}"/>
          </ac:spMkLst>
        </pc:spChg>
        <pc:spChg chg="del">
          <ac:chgData name="Hoopes, Devin L." userId="dd133b8f-4ef5-47e4-be58-10282571ab9b" providerId="ADAL" clId="{6C26D4A2-AEF3-45F2-8699-62E768BA60BA}" dt="2023-10-09T05:17:53.274" v="21" actId="478"/>
          <ac:spMkLst>
            <pc:docMk/>
            <pc:sldMk cId="4037014529" sldId="284"/>
            <ac:spMk id="43" creationId="{84C81791-0EE0-0F54-2C9B-AF58D1688CFC}"/>
          </ac:spMkLst>
        </pc:spChg>
        <pc:spChg chg="del">
          <ac:chgData name="Hoopes, Devin L." userId="dd133b8f-4ef5-47e4-be58-10282571ab9b" providerId="ADAL" clId="{6C26D4A2-AEF3-45F2-8699-62E768BA60BA}" dt="2023-10-09T05:17:52.970" v="20" actId="478"/>
          <ac:spMkLst>
            <pc:docMk/>
            <pc:sldMk cId="4037014529" sldId="284"/>
            <ac:spMk id="44" creationId="{51BF7396-33CA-E175-C678-E6EB630FC8FF}"/>
          </ac:spMkLst>
        </pc:spChg>
        <pc:spChg chg="mod">
          <ac:chgData name="Hoopes, Devin L." userId="dd133b8f-4ef5-47e4-be58-10282571ab9b" providerId="ADAL" clId="{6C26D4A2-AEF3-45F2-8699-62E768BA60BA}" dt="2023-10-09T05:24:39.777" v="209" actId="1038"/>
          <ac:spMkLst>
            <pc:docMk/>
            <pc:sldMk cId="4037014529" sldId="284"/>
            <ac:spMk id="45" creationId="{E6FF7F08-52F2-E40C-F0F2-EC891386DF63}"/>
          </ac:spMkLst>
        </pc:spChg>
        <pc:cxnChg chg="add mod">
          <ac:chgData name="Hoopes, Devin L." userId="dd133b8f-4ef5-47e4-be58-10282571ab9b" providerId="ADAL" clId="{6C26D4A2-AEF3-45F2-8699-62E768BA60BA}" dt="2023-10-09T05:24:39.777" v="209" actId="1038"/>
          <ac:cxnSpMkLst>
            <pc:docMk/>
            <pc:sldMk cId="4037014529" sldId="284"/>
            <ac:cxnSpMk id="5" creationId="{A8D94FA4-F5AD-C07C-4E74-F4C1B2BBF6F4}"/>
          </ac:cxnSpMkLst>
        </pc:cxnChg>
        <pc:cxnChg chg="add mod">
          <ac:chgData name="Hoopes, Devin L." userId="dd133b8f-4ef5-47e4-be58-10282571ab9b" providerId="ADAL" clId="{6C26D4A2-AEF3-45F2-8699-62E768BA60BA}" dt="2023-10-09T05:24:39.777" v="209" actId="1038"/>
          <ac:cxnSpMkLst>
            <pc:docMk/>
            <pc:sldMk cId="4037014529" sldId="284"/>
            <ac:cxnSpMk id="24" creationId="{3D0946CA-A207-4E79-908F-7F46CC950CBE}"/>
          </ac:cxnSpMkLst>
        </pc:cxnChg>
        <pc:cxnChg chg="add mod">
          <ac:chgData name="Hoopes, Devin L." userId="dd133b8f-4ef5-47e4-be58-10282571ab9b" providerId="ADAL" clId="{6C26D4A2-AEF3-45F2-8699-62E768BA60BA}" dt="2023-10-09T05:24:39.777" v="209" actId="1038"/>
          <ac:cxnSpMkLst>
            <pc:docMk/>
            <pc:sldMk cId="4037014529" sldId="284"/>
            <ac:cxnSpMk id="30" creationId="{CA5FB242-BCBE-F0CC-0305-1ED4784FEF62}"/>
          </ac:cxnSpMkLst>
        </pc:cxnChg>
        <pc:cxnChg chg="add mod">
          <ac:chgData name="Hoopes, Devin L." userId="dd133b8f-4ef5-47e4-be58-10282571ab9b" providerId="ADAL" clId="{6C26D4A2-AEF3-45F2-8699-62E768BA60BA}" dt="2023-10-09T05:24:39.777" v="209" actId="1038"/>
          <ac:cxnSpMkLst>
            <pc:docMk/>
            <pc:sldMk cId="4037014529" sldId="284"/>
            <ac:cxnSpMk id="38" creationId="{06EB8718-77AE-C88C-0ECB-8925435EEFBD}"/>
          </ac:cxnSpMkLst>
        </pc:cxnChg>
        <pc:cxnChg chg="add mod">
          <ac:chgData name="Hoopes, Devin L." userId="dd133b8f-4ef5-47e4-be58-10282571ab9b" providerId="ADAL" clId="{6C26D4A2-AEF3-45F2-8699-62E768BA60BA}" dt="2023-10-09T05:24:39.777" v="209" actId="1038"/>
          <ac:cxnSpMkLst>
            <pc:docMk/>
            <pc:sldMk cId="4037014529" sldId="284"/>
            <ac:cxnSpMk id="47" creationId="{F816FEA6-2195-22C6-03CD-59E4219D6ECF}"/>
          </ac:cxnSpMkLst>
        </pc:cxnChg>
        <pc:cxnChg chg="add del mod">
          <ac:chgData name="Hoopes, Devin L." userId="dd133b8f-4ef5-47e4-be58-10282571ab9b" providerId="ADAL" clId="{6C26D4A2-AEF3-45F2-8699-62E768BA60BA}" dt="2023-10-09T05:27:45.349" v="221" actId="478"/>
          <ac:cxnSpMkLst>
            <pc:docMk/>
            <pc:sldMk cId="4037014529" sldId="284"/>
            <ac:cxnSpMk id="52" creationId="{C7DF9D75-BD41-F050-980D-99D16418A0D7}"/>
          </ac:cxnSpMkLst>
        </pc:cxnChg>
      </pc:sldChg>
      <pc:sldChg chg="addSp delSp modSp del mod">
        <pc:chgData name="Hoopes, Devin L." userId="dd133b8f-4ef5-47e4-be58-10282571ab9b" providerId="ADAL" clId="{6C26D4A2-AEF3-45F2-8699-62E768BA60BA}" dt="2023-10-09T05:31:32.533" v="280" actId="47"/>
        <pc:sldMkLst>
          <pc:docMk/>
          <pc:sldMk cId="2021554405" sldId="291"/>
        </pc:sldMkLst>
        <pc:spChg chg="mod">
          <ac:chgData name="Hoopes, Devin L." userId="dd133b8f-4ef5-47e4-be58-10282571ab9b" providerId="ADAL" clId="{6C26D4A2-AEF3-45F2-8699-62E768BA60BA}" dt="2023-10-09T05:25:10.671" v="210" actId="14100"/>
          <ac:spMkLst>
            <pc:docMk/>
            <pc:sldMk cId="2021554405" sldId="291"/>
            <ac:spMk id="6" creationId="{A37A4D69-B87B-3CF1-2B91-29914283045D}"/>
          </ac:spMkLst>
        </pc:spChg>
        <pc:spChg chg="add del">
          <ac:chgData name="Hoopes, Devin L." userId="dd133b8f-4ef5-47e4-be58-10282571ab9b" providerId="ADAL" clId="{6C26D4A2-AEF3-45F2-8699-62E768BA60BA}" dt="2023-10-09T05:27:24.889" v="212" actId="478"/>
          <ac:spMkLst>
            <pc:docMk/>
            <pc:sldMk cId="2021554405" sldId="291"/>
            <ac:spMk id="10" creationId="{86FCABB1-95D7-7E23-875F-6F0E2E86C4B9}"/>
          </ac:spMkLst>
        </pc:spChg>
      </pc:sldChg>
      <pc:sldChg chg="modSp mod">
        <pc:chgData name="Hoopes, Devin L." userId="dd133b8f-4ef5-47e4-be58-10282571ab9b" providerId="ADAL" clId="{6C26D4A2-AEF3-45F2-8699-62E768BA60BA}" dt="2023-10-09T06:15:55.180" v="302" actId="208"/>
        <pc:sldMkLst>
          <pc:docMk/>
          <pc:sldMk cId="2965085482" sldId="292"/>
        </pc:sldMkLst>
        <pc:spChg chg="mod">
          <ac:chgData name="Hoopes, Devin L." userId="dd133b8f-4ef5-47e4-be58-10282571ab9b" providerId="ADAL" clId="{6C26D4A2-AEF3-45F2-8699-62E768BA60BA}" dt="2023-10-09T06:15:43.568" v="300" actId="208"/>
          <ac:spMkLst>
            <pc:docMk/>
            <pc:sldMk cId="2965085482" sldId="292"/>
            <ac:spMk id="16" creationId="{2A2DFB66-D8E0-2DB1-5DD2-6ED19631AC2E}"/>
          </ac:spMkLst>
        </pc:spChg>
        <pc:spChg chg="mod">
          <ac:chgData name="Hoopes, Devin L." userId="dd133b8f-4ef5-47e4-be58-10282571ab9b" providerId="ADAL" clId="{6C26D4A2-AEF3-45F2-8699-62E768BA60BA}" dt="2023-10-09T06:15:55.180" v="302" actId="208"/>
          <ac:spMkLst>
            <pc:docMk/>
            <pc:sldMk cId="2965085482" sldId="292"/>
            <ac:spMk id="34" creationId="{FEDF01D7-416F-E639-6ED8-21F6CC5A4FD2}"/>
          </ac:spMkLst>
        </pc:spChg>
      </pc:sldChg>
      <pc:sldChg chg="addSp delSp modSp add mod">
        <pc:chgData name="Hoopes, Devin L." userId="dd133b8f-4ef5-47e4-be58-10282571ab9b" providerId="ADAL" clId="{6C26D4A2-AEF3-45F2-8699-62E768BA60BA}" dt="2023-10-09T05:31:20.535" v="279" actId="692"/>
        <pc:sldMkLst>
          <pc:docMk/>
          <pc:sldMk cId="1943387263" sldId="294"/>
        </pc:sldMkLst>
        <pc:spChg chg="mod">
          <ac:chgData name="Hoopes, Devin L." userId="dd133b8f-4ef5-47e4-be58-10282571ab9b" providerId="ADAL" clId="{6C26D4A2-AEF3-45F2-8699-62E768BA60BA}" dt="2023-10-09T05:30:23.110" v="276" actId="1037"/>
          <ac:spMkLst>
            <pc:docMk/>
            <pc:sldMk cId="1943387263" sldId="294"/>
            <ac:spMk id="6" creationId="{A37A4D69-B87B-3CF1-2B91-29914283045D}"/>
          </ac:spMkLst>
        </pc:spChg>
        <pc:spChg chg="mod">
          <ac:chgData name="Hoopes, Devin L." userId="dd133b8f-4ef5-47e4-be58-10282571ab9b" providerId="ADAL" clId="{6C26D4A2-AEF3-45F2-8699-62E768BA60BA}" dt="2023-10-09T05:30:23.110" v="276" actId="1037"/>
          <ac:spMkLst>
            <pc:docMk/>
            <pc:sldMk cId="1943387263" sldId="294"/>
            <ac:spMk id="7" creationId="{7565A61B-D362-282B-F131-C7259B032943}"/>
          </ac:spMkLst>
        </pc:spChg>
        <pc:spChg chg="del">
          <ac:chgData name="Hoopes, Devin L." userId="dd133b8f-4ef5-47e4-be58-10282571ab9b" providerId="ADAL" clId="{6C26D4A2-AEF3-45F2-8699-62E768BA60BA}" dt="2023-10-09T05:27:35.990" v="214" actId="478"/>
          <ac:spMkLst>
            <pc:docMk/>
            <pc:sldMk cId="1943387263" sldId="294"/>
            <ac:spMk id="10" creationId="{86FCABB1-95D7-7E23-875F-6F0E2E86C4B9}"/>
          </ac:spMkLst>
        </pc:spChg>
        <pc:spChg chg="mod">
          <ac:chgData name="Hoopes, Devin L." userId="dd133b8f-4ef5-47e4-be58-10282571ab9b" providerId="ADAL" clId="{6C26D4A2-AEF3-45F2-8699-62E768BA60BA}" dt="2023-10-09T05:30:23.110" v="276" actId="1037"/>
          <ac:spMkLst>
            <pc:docMk/>
            <pc:sldMk cId="1943387263" sldId="294"/>
            <ac:spMk id="15" creationId="{D8CC33C1-4C16-7D70-86BD-C67D266F6E88}"/>
          </ac:spMkLst>
        </pc:spChg>
        <pc:spChg chg="del">
          <ac:chgData name="Hoopes, Devin L." userId="dd133b8f-4ef5-47e4-be58-10282571ab9b" providerId="ADAL" clId="{6C26D4A2-AEF3-45F2-8699-62E768BA60BA}" dt="2023-10-09T05:27:37.528" v="217" actId="478"/>
          <ac:spMkLst>
            <pc:docMk/>
            <pc:sldMk cId="1943387263" sldId="294"/>
            <ac:spMk id="25" creationId="{3661090B-E3FB-C16E-16CB-0B71DF8FBA00}"/>
          </ac:spMkLst>
        </pc:spChg>
        <pc:spChg chg="mod">
          <ac:chgData name="Hoopes, Devin L." userId="dd133b8f-4ef5-47e4-be58-10282571ab9b" providerId="ADAL" clId="{6C26D4A2-AEF3-45F2-8699-62E768BA60BA}" dt="2023-10-09T05:30:25.926" v="277" actId="1076"/>
          <ac:spMkLst>
            <pc:docMk/>
            <pc:sldMk cId="1943387263" sldId="294"/>
            <ac:spMk id="27" creationId="{56527DD5-3285-77A5-4984-56D0C92E3235}"/>
          </ac:spMkLst>
        </pc:spChg>
        <pc:spChg chg="del">
          <ac:chgData name="Hoopes, Devin L." userId="dd133b8f-4ef5-47e4-be58-10282571ab9b" providerId="ADAL" clId="{6C26D4A2-AEF3-45F2-8699-62E768BA60BA}" dt="2023-10-09T05:27:36.763" v="215" actId="478"/>
          <ac:spMkLst>
            <pc:docMk/>
            <pc:sldMk cId="1943387263" sldId="294"/>
            <ac:spMk id="28" creationId="{104CC9A1-AF98-B434-D43F-C1F9B6FDA128}"/>
          </ac:spMkLst>
        </pc:spChg>
        <pc:spChg chg="del">
          <ac:chgData name="Hoopes, Devin L." userId="dd133b8f-4ef5-47e4-be58-10282571ab9b" providerId="ADAL" clId="{6C26D4A2-AEF3-45F2-8699-62E768BA60BA}" dt="2023-10-09T05:27:38.405" v="218" actId="478"/>
          <ac:spMkLst>
            <pc:docMk/>
            <pc:sldMk cId="1943387263" sldId="294"/>
            <ac:spMk id="29" creationId="{0EF67F38-84E2-3365-3195-3D621010BE62}"/>
          </ac:spMkLst>
        </pc:spChg>
        <pc:spChg chg="mod">
          <ac:chgData name="Hoopes, Devin L." userId="dd133b8f-4ef5-47e4-be58-10282571ab9b" providerId="ADAL" clId="{6C26D4A2-AEF3-45F2-8699-62E768BA60BA}" dt="2023-10-09T05:30:23.110" v="276" actId="1037"/>
          <ac:spMkLst>
            <pc:docMk/>
            <pc:sldMk cId="1943387263" sldId="294"/>
            <ac:spMk id="31" creationId="{575EB87E-4697-BE92-B1AF-3D35D2F8AB12}"/>
          </ac:spMkLst>
        </pc:spChg>
        <pc:spChg chg="del">
          <ac:chgData name="Hoopes, Devin L." userId="dd133b8f-4ef5-47e4-be58-10282571ab9b" providerId="ADAL" clId="{6C26D4A2-AEF3-45F2-8699-62E768BA60BA}" dt="2023-10-09T05:27:37.044" v="216" actId="478"/>
          <ac:spMkLst>
            <pc:docMk/>
            <pc:sldMk cId="1943387263" sldId="294"/>
            <ac:spMk id="32" creationId="{886C66FA-2427-DF6C-7B47-806348BFF45A}"/>
          </ac:spMkLst>
        </pc:spChg>
        <pc:spChg chg="mod">
          <ac:chgData name="Hoopes, Devin L." userId="dd133b8f-4ef5-47e4-be58-10282571ab9b" providerId="ADAL" clId="{6C26D4A2-AEF3-45F2-8699-62E768BA60BA}" dt="2023-10-09T05:30:29.119" v="278" actId="1076"/>
          <ac:spMkLst>
            <pc:docMk/>
            <pc:sldMk cId="1943387263" sldId="294"/>
            <ac:spMk id="35" creationId="{590C6074-DC38-D5D8-EBC9-215D03B92469}"/>
          </ac:spMkLst>
        </pc:spChg>
        <pc:spChg chg="mod">
          <ac:chgData name="Hoopes, Devin L." userId="dd133b8f-4ef5-47e4-be58-10282571ab9b" providerId="ADAL" clId="{6C26D4A2-AEF3-45F2-8699-62E768BA60BA}" dt="2023-10-09T05:30:23.110" v="276" actId="1037"/>
          <ac:spMkLst>
            <pc:docMk/>
            <pc:sldMk cId="1943387263" sldId="294"/>
            <ac:spMk id="37" creationId="{2E6FF061-EBB9-443B-C262-8C1516443D42}"/>
          </ac:spMkLst>
        </pc:spChg>
        <pc:spChg chg="del">
          <ac:chgData name="Hoopes, Devin L." userId="dd133b8f-4ef5-47e4-be58-10282571ab9b" providerId="ADAL" clId="{6C26D4A2-AEF3-45F2-8699-62E768BA60BA}" dt="2023-10-09T05:27:39.084" v="219" actId="478"/>
          <ac:spMkLst>
            <pc:docMk/>
            <pc:sldMk cId="1943387263" sldId="294"/>
            <ac:spMk id="40" creationId="{364FA579-4BCA-E123-080B-DBB68BC066CF}"/>
          </ac:spMkLst>
        </pc:spChg>
        <pc:spChg chg="mod">
          <ac:chgData name="Hoopes, Devin L." userId="dd133b8f-4ef5-47e4-be58-10282571ab9b" providerId="ADAL" clId="{6C26D4A2-AEF3-45F2-8699-62E768BA60BA}" dt="2023-10-09T05:30:23.110" v="276" actId="1037"/>
          <ac:spMkLst>
            <pc:docMk/>
            <pc:sldMk cId="1943387263" sldId="294"/>
            <ac:spMk id="43" creationId="{1794B6CA-7794-F9F1-68D9-3907063C951B}"/>
          </ac:spMkLst>
        </pc:spChg>
        <pc:cxnChg chg="add mod">
          <ac:chgData name="Hoopes, Devin L." userId="dd133b8f-4ef5-47e4-be58-10282571ab9b" providerId="ADAL" clId="{6C26D4A2-AEF3-45F2-8699-62E768BA60BA}" dt="2023-10-09T05:30:23.110" v="276" actId="1037"/>
          <ac:cxnSpMkLst>
            <pc:docMk/>
            <pc:sldMk cId="1943387263" sldId="294"/>
            <ac:cxnSpMk id="4" creationId="{40A45319-7AAF-9CA4-8ADD-AACA6F12E837}"/>
          </ac:cxnSpMkLst>
        </pc:cxnChg>
        <pc:cxnChg chg="add mod">
          <ac:chgData name="Hoopes, Devin L." userId="dd133b8f-4ef5-47e4-be58-10282571ab9b" providerId="ADAL" clId="{6C26D4A2-AEF3-45F2-8699-62E768BA60BA}" dt="2023-10-09T05:30:23.110" v="276" actId="1037"/>
          <ac:cxnSpMkLst>
            <pc:docMk/>
            <pc:sldMk cId="1943387263" sldId="294"/>
            <ac:cxnSpMk id="11" creationId="{177599CB-6D79-0A05-30E6-444D27A6B114}"/>
          </ac:cxnSpMkLst>
        </pc:cxnChg>
        <pc:cxnChg chg="add mod">
          <ac:chgData name="Hoopes, Devin L." userId="dd133b8f-4ef5-47e4-be58-10282571ab9b" providerId="ADAL" clId="{6C26D4A2-AEF3-45F2-8699-62E768BA60BA}" dt="2023-10-09T05:30:23.110" v="276" actId="1037"/>
          <ac:cxnSpMkLst>
            <pc:docMk/>
            <pc:sldMk cId="1943387263" sldId="294"/>
            <ac:cxnSpMk id="14" creationId="{0B821F56-C566-A3B6-E280-881E7A46C284}"/>
          </ac:cxnSpMkLst>
        </pc:cxnChg>
        <pc:cxnChg chg="add mod">
          <ac:chgData name="Hoopes, Devin L." userId="dd133b8f-4ef5-47e4-be58-10282571ab9b" providerId="ADAL" clId="{6C26D4A2-AEF3-45F2-8699-62E768BA60BA}" dt="2023-10-09T05:30:23.110" v="276" actId="1037"/>
          <ac:cxnSpMkLst>
            <pc:docMk/>
            <pc:sldMk cId="1943387263" sldId="294"/>
            <ac:cxnSpMk id="18" creationId="{B8F7E952-11AB-FDBF-1C83-2A7E4B45BD9B}"/>
          </ac:cxnSpMkLst>
        </pc:cxnChg>
        <pc:cxnChg chg="add mod">
          <ac:chgData name="Hoopes, Devin L." userId="dd133b8f-4ef5-47e4-be58-10282571ab9b" providerId="ADAL" clId="{6C26D4A2-AEF3-45F2-8699-62E768BA60BA}" dt="2023-10-09T05:30:23.110" v="276" actId="1037"/>
          <ac:cxnSpMkLst>
            <pc:docMk/>
            <pc:sldMk cId="1943387263" sldId="294"/>
            <ac:cxnSpMk id="30" creationId="{BE26C1E5-AF14-8471-5167-B81615C74AAC}"/>
          </ac:cxnSpMkLst>
        </pc:cxnChg>
        <pc:cxnChg chg="add mod">
          <ac:chgData name="Hoopes, Devin L." userId="dd133b8f-4ef5-47e4-be58-10282571ab9b" providerId="ADAL" clId="{6C26D4A2-AEF3-45F2-8699-62E768BA60BA}" dt="2023-10-09T05:31:20.535" v="279" actId="692"/>
          <ac:cxnSpMkLst>
            <pc:docMk/>
            <pc:sldMk cId="1943387263" sldId="294"/>
            <ac:cxnSpMk id="36" creationId="{DACB03A8-F5A5-3A91-6B0C-B6710A9EC54C}"/>
          </ac:cxnSpMkLst>
        </pc:cxnChg>
      </pc:sldChg>
      <pc:sldChg chg="new del">
        <pc:chgData name="Hoopes, Devin L." userId="dd133b8f-4ef5-47e4-be58-10282571ab9b" providerId="ADAL" clId="{6C26D4A2-AEF3-45F2-8699-62E768BA60BA}" dt="2023-10-09T05:16:02.297" v="2" actId="47"/>
        <pc:sldMkLst>
          <pc:docMk/>
          <pc:sldMk cId="3342471545" sldId="294"/>
        </pc:sldMkLst>
      </pc:sldChg>
      <pc:sldChg chg="addSp delSp modSp add mod">
        <pc:chgData name="Hoopes, Devin L." userId="dd133b8f-4ef5-47e4-be58-10282571ab9b" providerId="ADAL" clId="{6C26D4A2-AEF3-45F2-8699-62E768BA60BA}" dt="2023-10-09T06:34:36.892" v="363" actId="1076"/>
        <pc:sldMkLst>
          <pc:docMk/>
          <pc:sldMk cId="913122442" sldId="296"/>
        </pc:sldMkLst>
        <pc:spChg chg="mod">
          <ac:chgData name="Hoopes, Devin L." userId="dd133b8f-4ef5-47e4-be58-10282571ab9b" providerId="ADAL" clId="{6C26D4A2-AEF3-45F2-8699-62E768BA60BA}" dt="2023-10-09T06:29:17.760" v="319" actId="20577"/>
          <ac:spMkLst>
            <pc:docMk/>
            <pc:sldMk cId="913122442" sldId="296"/>
            <ac:spMk id="2" creationId="{419E9463-DCD7-D118-3590-1E5520CAB950}"/>
          </ac:spMkLst>
        </pc:spChg>
        <pc:spChg chg="add mod">
          <ac:chgData name="Hoopes, Devin L." userId="dd133b8f-4ef5-47e4-be58-10282571ab9b" providerId="ADAL" clId="{6C26D4A2-AEF3-45F2-8699-62E768BA60BA}" dt="2023-10-09T06:34:36.892" v="363" actId="1076"/>
          <ac:spMkLst>
            <pc:docMk/>
            <pc:sldMk cId="913122442" sldId="296"/>
            <ac:spMk id="12" creationId="{924A1BF7-348F-C42C-44BE-8D077BF55275}"/>
          </ac:spMkLst>
        </pc:spChg>
        <pc:picChg chg="add mod modCrop">
          <ac:chgData name="Hoopes, Devin L." userId="dd133b8f-4ef5-47e4-be58-10282571ab9b" providerId="ADAL" clId="{6C26D4A2-AEF3-45F2-8699-62E768BA60BA}" dt="2023-10-09T06:33:37.155" v="356" actId="732"/>
          <ac:picMkLst>
            <pc:docMk/>
            <pc:sldMk cId="913122442" sldId="296"/>
            <ac:picMk id="4" creationId="{ADDD5C0E-DBC4-D4BC-12A0-88656AD7494A}"/>
          </ac:picMkLst>
        </pc:picChg>
        <pc:picChg chg="mod modCrop">
          <ac:chgData name="Hoopes, Devin L." userId="dd133b8f-4ef5-47e4-be58-10282571ab9b" providerId="ADAL" clId="{6C26D4A2-AEF3-45F2-8699-62E768BA60BA}" dt="2023-10-09T06:33:24.025" v="352" actId="732"/>
          <ac:picMkLst>
            <pc:docMk/>
            <pc:sldMk cId="913122442" sldId="296"/>
            <ac:picMk id="7" creationId="{573D337D-A9B0-64D9-FB8D-E0DF164C1BE8}"/>
          </ac:picMkLst>
        </pc:picChg>
        <pc:cxnChg chg="add del mod">
          <ac:chgData name="Hoopes, Devin L." userId="dd133b8f-4ef5-47e4-be58-10282571ab9b" providerId="ADAL" clId="{6C26D4A2-AEF3-45F2-8699-62E768BA60BA}" dt="2023-10-09T06:31:12.919" v="344" actId="478"/>
          <ac:cxnSpMkLst>
            <pc:docMk/>
            <pc:sldMk cId="913122442" sldId="296"/>
            <ac:cxnSpMk id="6" creationId="{79293140-ED48-AD65-C0BD-5ACAE5A135EE}"/>
          </ac:cxnSpMkLst>
        </pc:cxnChg>
        <pc:cxnChg chg="add mod">
          <ac:chgData name="Hoopes, Devin L." userId="dd133b8f-4ef5-47e4-be58-10282571ab9b" providerId="ADAL" clId="{6C26D4A2-AEF3-45F2-8699-62E768BA60BA}" dt="2023-10-09T06:33:37.155" v="356" actId="732"/>
          <ac:cxnSpMkLst>
            <pc:docMk/>
            <pc:sldMk cId="913122442" sldId="296"/>
            <ac:cxnSpMk id="10" creationId="{C1C10695-54BB-E6D3-D2FA-7A3A5649C2BD}"/>
          </ac:cxnSpMkLst>
        </pc:cxnChg>
      </pc:sldChg>
    </pc:docChg>
  </pc:docChgLst>
</pc:chgInfo>
</file>

<file path=ppt/media/hdphoto1.wdp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jpe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jpeg>
</file>

<file path=ppt/media/image36.png>
</file>

<file path=ppt/media/image37.png>
</file>

<file path=ppt/media/image38.svg>
</file>

<file path=ppt/media/image39.png>
</file>

<file path=ppt/media/image4.svg>
</file>

<file path=ppt/media/image40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258" cy="465292"/>
          </a:xfrm>
          <a:prstGeom prst="rect">
            <a:avLst/>
          </a:prstGeom>
        </p:spPr>
        <p:txBody>
          <a:bodyPr vert="horz" lIns="90416" tIns="45208" rIns="90416" bIns="4520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576" y="0"/>
            <a:ext cx="3038258" cy="465292"/>
          </a:xfrm>
          <a:prstGeom prst="rect">
            <a:avLst/>
          </a:prstGeom>
        </p:spPr>
        <p:txBody>
          <a:bodyPr vert="horz" lIns="90416" tIns="45208" rIns="90416" bIns="45208" rtlCol="0"/>
          <a:lstStyle>
            <a:lvl1pPr algn="r">
              <a:defRPr sz="1200"/>
            </a:lvl1pPr>
          </a:lstStyle>
          <a:p>
            <a:fld id="{4C5AE0B8-94F4-45C3-9B6D-F017F332F400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416" tIns="45208" rIns="90416" bIns="4520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413" y="4473716"/>
            <a:ext cx="5609574" cy="3661028"/>
          </a:xfrm>
          <a:prstGeom prst="rect">
            <a:avLst/>
          </a:prstGeom>
        </p:spPr>
        <p:txBody>
          <a:bodyPr vert="horz" lIns="90416" tIns="45208" rIns="90416" bIns="4520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31108"/>
            <a:ext cx="3038258" cy="465292"/>
          </a:xfrm>
          <a:prstGeom prst="rect">
            <a:avLst/>
          </a:prstGeom>
        </p:spPr>
        <p:txBody>
          <a:bodyPr vert="horz" lIns="90416" tIns="45208" rIns="90416" bIns="4520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576" y="8831108"/>
            <a:ext cx="3038258" cy="465292"/>
          </a:xfrm>
          <a:prstGeom prst="rect">
            <a:avLst/>
          </a:prstGeom>
        </p:spPr>
        <p:txBody>
          <a:bodyPr vert="horz" lIns="90416" tIns="45208" rIns="90416" bIns="45208" rtlCol="0" anchor="b"/>
          <a:lstStyle>
            <a:lvl1pPr algn="r">
              <a:defRPr sz="1200"/>
            </a:lvl1pPr>
          </a:lstStyle>
          <a:p>
            <a:fld id="{10350259-291C-421D-9A9A-6B3FE6ED6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Ian Slide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457936-329F-4246-A769-5D6AEE6EE1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967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Ian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457936-329F-4246-A769-5D6AEE6EE1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38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https://www.forbes.com/home-improvement/moving-services/movers-and-packers-cost/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50259-291C-421D-9A9A-6B3FE6ED6F7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70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subsystems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50259-291C-421D-9A9A-6B3FE6ED6F7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09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50259-291C-421D-9A9A-6B3FE6ED6F7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31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701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936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80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4B4EB42-B5B9-1AD4-9A66-309E4CA1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0389" y="2037806"/>
            <a:ext cx="5264603" cy="27495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E292F4-8064-6569-F6F1-89EB3F28EC4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97008" y="2037806"/>
            <a:ext cx="3292112" cy="2749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4E26AB-E227-1421-B22F-12512A8D934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F0BE10-88C1-17BD-9C7B-E6ACEA7C29F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62BF2-3536-BF4B-0114-C95A34F1AA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65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D65F-EEA1-B795-0124-AA3A9A90A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C97F66-45D5-206D-C3A9-C669E6231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B0E8D-8773-A19C-8D5C-01527ADBA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527015-0D2B-7B88-C48C-731CC6C1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FEEECA2-11BF-6AFA-4400-412F5674EF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1400" y="5743575"/>
            <a:ext cx="502920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31C610-F07B-054D-6E6C-42ADD990E94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96963" y="2363788"/>
            <a:ext cx="10058400" cy="2757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00310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EE777-ADAA-FF34-A7BB-13E0F909B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26A10F-2C1C-BDF5-C644-36F4114F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D858A8-1281-E68D-C058-E7D3E2A20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B83464-3E10-89F3-8EE6-2BEDDE21C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CB96BA-7C74-AEFA-5A0C-BF828801DB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7278" y="5564188"/>
            <a:ext cx="4441509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549D1C5-9B01-216D-8907-643747863D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53213" y="5564188"/>
            <a:ext cx="4502467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E2589E-1F15-DD96-F607-11E6ACEC848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097280" y="2378075"/>
            <a:ext cx="4441508" cy="2655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ECBB9DCD-E587-B624-BD47-00D575247E2A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653212" y="2378075"/>
            <a:ext cx="4441508" cy="2655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7985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F72A4-A693-B619-5AE8-CF6C67E3A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F4F9CA-19A2-D9AB-060D-476F7000C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ED322-1A01-BA4D-E07C-29D72BE9C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1FB168-9CB4-5EDC-E09D-E2E4AF74F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1B6A935-E44F-8E94-B9B4-DE1034A18A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7279" y="4884738"/>
            <a:ext cx="294132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C88D84F-60EB-E92E-3396-F42F3E619D3E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1097280" y="2286000"/>
            <a:ext cx="2941320" cy="214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B1267747-629D-5E5D-A19E-1C40593F79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655820" y="4884737"/>
            <a:ext cx="294132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21D810DE-DB4E-DF2A-7FA2-F267A680244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14360" y="4884736"/>
            <a:ext cx="2941320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8E755AEC-C5C7-CAD3-B35C-A76BC7671A76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53402" y="2286000"/>
            <a:ext cx="2941320" cy="214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4EC0AC50-60DC-F01B-0A17-A3E2EA771FB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625340" y="2286000"/>
            <a:ext cx="2941320" cy="214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6816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4F733-2F9E-5927-EE07-9DBDE9BF6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CE0C91-300E-A0E8-0D1F-E0C9B16E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458B83-42F8-29C1-AA54-A7D8D083A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61C45-4E00-3527-7DC3-B732BBADE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3851190-74B4-D684-BF44-DCBA789CC5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193925"/>
            <a:ext cx="4583113" cy="364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49E9282-3D42-4DDC-7C8B-920DB93C7C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770687" y="2193925"/>
            <a:ext cx="4583113" cy="364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9726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75D1D-F3C5-8653-9091-DCC29954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49CF09-E025-064B-B87B-7262D8692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00221-6A60-4E43-95DB-14E40D090B33}" type="datetime1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CA18A-19CB-53BE-8693-B3C6C5DC2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12A260-B293-24ED-0165-74C5628A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0C17D8B-B83A-5D2D-B945-6E321AD984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304" y="2481263"/>
            <a:ext cx="1958975" cy="17510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F2FE7553-DB64-ECA9-C7CA-F8676B8E02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197" y="2481263"/>
            <a:ext cx="1958975" cy="17510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2EC44A73-742A-9FD2-1F97-FD5AE4BA427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16089" y="2481263"/>
            <a:ext cx="1958975" cy="17510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5B048AAC-E0A7-B973-1106-F48906FD5C7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76982" y="2481263"/>
            <a:ext cx="1958975" cy="17510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A1FD76A-49DB-FB27-B755-E5A44194ACC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2332" y="4494213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87E4A47D-15C9-9234-EB71-627D6F9EA7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53790" y="4494212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DF490725-1A1D-B3AF-9B95-AB753C778A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75575" y="4494212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B707EAAB-51A8-A0A0-1F85-47FC6CA4136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15385" y="4494211"/>
            <a:ext cx="1960382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4884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92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70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91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5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60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802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8193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88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98D10E6-9DBA-4860-89D8-999207CD3933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10A137D-053C-4660-AC89-A645AAB9531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693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2.png"/><Relationship Id="rId7" Type="http://schemas.openxmlformats.org/officeDocument/2006/relationships/image" Target="../media/image7.png"/><Relationship Id="rId12" Type="http://schemas.openxmlformats.org/officeDocument/2006/relationships/image" Target="../media/image4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11" Type="http://schemas.openxmlformats.org/officeDocument/2006/relationships/image" Target="../media/image3.png"/><Relationship Id="rId5" Type="http://schemas.openxmlformats.org/officeDocument/2006/relationships/image" Target="../media/image9.png"/><Relationship Id="rId10" Type="http://schemas.openxmlformats.org/officeDocument/2006/relationships/image" Target="../media/image12.svg"/><Relationship Id="rId4" Type="http://schemas.openxmlformats.org/officeDocument/2006/relationships/image" Target="../media/image23.sv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2.png"/><Relationship Id="rId7" Type="http://schemas.openxmlformats.org/officeDocument/2006/relationships/image" Target="../media/image7.png"/><Relationship Id="rId12" Type="http://schemas.openxmlformats.org/officeDocument/2006/relationships/image" Target="../media/image4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11" Type="http://schemas.openxmlformats.org/officeDocument/2006/relationships/image" Target="../media/image3.png"/><Relationship Id="rId5" Type="http://schemas.openxmlformats.org/officeDocument/2006/relationships/image" Target="../media/image9.png"/><Relationship Id="rId10" Type="http://schemas.openxmlformats.org/officeDocument/2006/relationships/image" Target="../media/image12.svg"/><Relationship Id="rId4" Type="http://schemas.openxmlformats.org/officeDocument/2006/relationships/image" Target="../media/image23.sv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3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3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35.jpeg"/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12" Type="http://schemas.openxmlformats.org/officeDocument/2006/relationships/image" Target="../media/image34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svg"/><Relationship Id="rId11" Type="http://schemas.openxmlformats.org/officeDocument/2006/relationships/image" Target="../media/image33.png"/><Relationship Id="rId5" Type="http://schemas.openxmlformats.org/officeDocument/2006/relationships/image" Target="../media/image7.png"/><Relationship Id="rId10" Type="http://schemas.openxmlformats.org/officeDocument/2006/relationships/image" Target="../media/image6.svg"/><Relationship Id="rId4" Type="http://schemas.openxmlformats.org/officeDocument/2006/relationships/image" Target="../media/image10.svg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3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0.svg"/><Relationship Id="rId7" Type="http://schemas.openxmlformats.org/officeDocument/2006/relationships/image" Target="../media/image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11" Type="http://schemas.openxmlformats.org/officeDocument/2006/relationships/image" Target="../media/image34.svg"/><Relationship Id="rId5" Type="http://schemas.openxmlformats.org/officeDocument/2006/relationships/image" Target="../media/image8.svg"/><Relationship Id="rId10" Type="http://schemas.openxmlformats.org/officeDocument/2006/relationships/image" Target="../media/image33.png"/><Relationship Id="rId4" Type="http://schemas.openxmlformats.org/officeDocument/2006/relationships/image" Target="../media/image7.png"/><Relationship Id="rId9" Type="http://schemas.openxmlformats.org/officeDocument/2006/relationships/image" Target="../media/image6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0.svg"/><Relationship Id="rId7" Type="http://schemas.openxmlformats.org/officeDocument/2006/relationships/image" Target="../media/image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11" Type="http://schemas.openxmlformats.org/officeDocument/2006/relationships/image" Target="../media/image34.svg"/><Relationship Id="rId5" Type="http://schemas.openxmlformats.org/officeDocument/2006/relationships/image" Target="../media/image8.svg"/><Relationship Id="rId10" Type="http://schemas.openxmlformats.org/officeDocument/2006/relationships/image" Target="../media/image33.png"/><Relationship Id="rId4" Type="http://schemas.openxmlformats.org/officeDocument/2006/relationships/image" Target="../media/image7.png"/><Relationship Id="rId9" Type="http://schemas.openxmlformats.org/officeDocument/2006/relationships/image" Target="../media/image6.sv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38.svg"/><Relationship Id="rId7" Type="http://schemas.openxmlformats.org/officeDocument/2006/relationships/image" Target="../media/image6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Relationship Id="rId9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svg"/><Relationship Id="rId3" Type="http://schemas.openxmlformats.org/officeDocument/2006/relationships/image" Target="../media/image13.jpeg"/><Relationship Id="rId7" Type="http://schemas.openxmlformats.org/officeDocument/2006/relationships/image" Target="../media/image17.sv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6.png"/><Relationship Id="rId11" Type="http://schemas.openxmlformats.org/officeDocument/2006/relationships/image" Target="../media/image6.svg"/><Relationship Id="rId5" Type="http://schemas.openxmlformats.org/officeDocument/2006/relationships/image" Target="../media/image15.jpeg"/><Relationship Id="rId15" Type="http://schemas.openxmlformats.org/officeDocument/2006/relationships/image" Target="../media/image12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4.svg"/><Relationship Id="rId1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11.png"/><Relationship Id="rId3" Type="http://schemas.openxmlformats.org/officeDocument/2006/relationships/image" Target="../media/image19.png"/><Relationship Id="rId7" Type="http://schemas.openxmlformats.org/officeDocument/2006/relationships/image" Target="../media/image20.png"/><Relationship Id="rId12" Type="http://schemas.openxmlformats.org/officeDocument/2006/relationships/image" Target="../media/image8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7.png"/><Relationship Id="rId5" Type="http://schemas.openxmlformats.org/officeDocument/2006/relationships/image" Target="../media/image9.png"/><Relationship Id="rId10" Type="http://schemas.openxmlformats.org/officeDocument/2006/relationships/image" Target="../media/image6.svg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3.svg"/><Relationship Id="rId7" Type="http://schemas.openxmlformats.org/officeDocument/2006/relationships/image" Target="../media/image7.png"/><Relationship Id="rId12" Type="http://schemas.openxmlformats.org/officeDocument/2006/relationships/image" Target="../media/image4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11" Type="http://schemas.openxmlformats.org/officeDocument/2006/relationships/image" Target="../media/image3.png"/><Relationship Id="rId5" Type="http://schemas.openxmlformats.org/officeDocument/2006/relationships/image" Target="../media/image9.png"/><Relationship Id="rId10" Type="http://schemas.openxmlformats.org/officeDocument/2006/relationships/image" Target="../media/image12.svg"/><Relationship Id="rId4" Type="http://schemas.openxmlformats.org/officeDocument/2006/relationships/image" Target="../media/image24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26.jpeg"/><Relationship Id="rId3" Type="http://schemas.openxmlformats.org/officeDocument/2006/relationships/image" Target="../media/image22.png"/><Relationship Id="rId7" Type="http://schemas.openxmlformats.org/officeDocument/2006/relationships/image" Target="../media/image7.png"/><Relationship Id="rId12" Type="http://schemas.openxmlformats.org/officeDocument/2006/relationships/image" Target="../media/image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11" Type="http://schemas.openxmlformats.org/officeDocument/2006/relationships/image" Target="../media/image3.png"/><Relationship Id="rId5" Type="http://schemas.openxmlformats.org/officeDocument/2006/relationships/image" Target="../media/image9.png"/><Relationship Id="rId10" Type="http://schemas.openxmlformats.org/officeDocument/2006/relationships/image" Target="../media/image12.svg"/><Relationship Id="rId4" Type="http://schemas.openxmlformats.org/officeDocument/2006/relationships/image" Target="../media/image23.sv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28.png"/><Relationship Id="rId3" Type="http://schemas.openxmlformats.org/officeDocument/2006/relationships/image" Target="../media/image23.svg"/><Relationship Id="rId7" Type="http://schemas.openxmlformats.org/officeDocument/2006/relationships/image" Target="../media/image8.svg"/><Relationship Id="rId12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11" Type="http://schemas.openxmlformats.org/officeDocument/2006/relationships/image" Target="../media/image4.svg"/><Relationship Id="rId5" Type="http://schemas.openxmlformats.org/officeDocument/2006/relationships/image" Target="../media/image10.sv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D914-B905-E8D0-BCDE-C1C3A714C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/>
          <a:p>
            <a:r>
              <a:rPr lang="en-US" sz="4000"/>
              <a:t>Group</a:t>
            </a:r>
            <a:br>
              <a:rPr lang="en-US" sz="4000"/>
            </a:br>
            <a:r>
              <a:rPr lang="en-US" sz="4000"/>
              <a:t>Conceptual Design Review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9CCC0DE-D61B-02BC-242B-642123FA7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>
            <a:normAutofit/>
          </a:bodyPr>
          <a:lstStyle/>
          <a:p>
            <a:r>
              <a:rPr lang="en-US" sz="2000"/>
              <a:t>By: </a:t>
            </a:r>
          </a:p>
          <a:p>
            <a:pPr algn="l" rtl="0" fontAlgn="base"/>
            <a:r>
              <a:rPr lang="en-US" sz="2000" b="0" i="0" u="none" strike="noStrike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Ian Adelman</a:t>
            </a:r>
            <a:r>
              <a:rPr lang="en-US" sz="2000" b="0" i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4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2000" b="0" i="0" u="none" strike="noStrike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Devin Hoopes</a:t>
            </a:r>
            <a:r>
              <a:rPr lang="en-US" sz="2000" b="0" i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4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2000" b="0" i="0" u="none" strike="noStrike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Natalie Gonzalez </a:t>
            </a:r>
            <a:r>
              <a:rPr lang="en-US" sz="2000" b="0" i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4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2000" b="0" i="0" u="none" strike="noStrike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Alex Reinert</a:t>
            </a:r>
            <a:endParaRPr lang="en-US" sz="2400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A801E521-D0B8-A992-BEB8-CD003C86F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994" y="347054"/>
            <a:ext cx="6111065" cy="626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729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EBE727-F5A2-E90D-E5FB-0412C4214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300" y="2055025"/>
            <a:ext cx="4930588" cy="36561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Platform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10</a:t>
            </a:fld>
            <a:endParaRPr lang="en-US" sz="2000"/>
          </a:p>
        </p:txBody>
      </p:sp>
      <p:pic>
        <p:nvPicPr>
          <p:cNvPr id="18" name="Graphic 17" descr="Easel with solid fill">
            <a:extLst>
              <a:ext uri="{FF2B5EF4-FFF2-40B4-BE49-F238E27FC236}">
                <a16:creationId xmlns:a16="http://schemas.microsoft.com/office/drawing/2014/main" id="{02143F05-2408-3A1A-C72A-5711C60D2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9" name="Graphic 18" descr="Users outline">
            <a:extLst>
              <a:ext uri="{FF2B5EF4-FFF2-40B4-BE49-F238E27FC236}">
                <a16:creationId xmlns:a16="http://schemas.microsoft.com/office/drawing/2014/main" id="{7F8B92FA-15E2-FE29-BE03-860989286B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20" name="Graphic 19" descr="Questions outline">
            <a:extLst>
              <a:ext uri="{FF2B5EF4-FFF2-40B4-BE49-F238E27FC236}">
                <a16:creationId xmlns:a16="http://schemas.microsoft.com/office/drawing/2014/main" id="{6065B575-1DFE-73A3-7C18-B814DD3C14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1" name="Graphic 20" descr="Gears outline">
            <a:extLst>
              <a:ext uri="{FF2B5EF4-FFF2-40B4-BE49-F238E27FC236}">
                <a16:creationId xmlns:a16="http://schemas.microsoft.com/office/drawing/2014/main" id="{BA8EEC8C-8D95-DD5C-2922-F183B21A7BA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23" name="Graphic 22" descr="Lights On outline">
            <a:extLst>
              <a:ext uri="{FF2B5EF4-FFF2-40B4-BE49-F238E27FC236}">
                <a16:creationId xmlns:a16="http://schemas.microsoft.com/office/drawing/2014/main" id="{80DAF3BF-A8BF-EFAA-4A43-8B0B823B9C9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7C75D0E-E4C7-2E84-9A9B-E23768EA5272}"/>
              </a:ext>
            </a:extLst>
          </p:cNvPr>
          <p:cNvSpPr txBox="1"/>
          <p:nvPr/>
        </p:nvSpPr>
        <p:spPr>
          <a:xfrm>
            <a:off x="1172195" y="1869298"/>
            <a:ext cx="287602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000000"/>
                </a:solidFill>
                <a:effectLst/>
                <a:latin typeface="WordVisi_MSFontService"/>
              </a:rPr>
              <a:t>The system shall accommodate up to a 4-seater sofa. </a:t>
            </a:r>
            <a:r>
              <a:rPr lang="en-US"/>
              <a:t>[2.1.2] </a:t>
            </a:r>
            <a:endParaRPr lang="en-US" sz="1800"/>
          </a:p>
          <a:p>
            <a:pPr marL="0" indent="0">
              <a:buNone/>
            </a:pPr>
            <a:endParaRPr lang="en-US" sz="1800">
              <a:effectLst/>
              <a:ea typeface="DengXian" panose="020B0503020204020204" pitchFamily="2" charset="-122"/>
            </a:endParaRPr>
          </a:p>
          <a:p>
            <a:r>
              <a:rPr lang="en-US" b="0" i="0">
                <a:solidFill>
                  <a:srgbClr val="000000"/>
                </a:solidFill>
                <a:effectLst/>
                <a:latin typeface="WordVisi_MSFontService"/>
              </a:rPr>
              <a:t>The system shall </a:t>
            </a:r>
            <a:r>
              <a:rPr lang="en-US" b="0" i="0">
                <a:solidFill>
                  <a:srgbClr val="000000"/>
                </a:solidFill>
                <a:effectLst/>
              </a:rPr>
              <a:t>accommodate up to a 5-shelf bookshelf. </a:t>
            </a:r>
            <a:r>
              <a:rPr lang="en-US"/>
              <a:t>[2.1.3] </a:t>
            </a:r>
            <a:endParaRPr lang="en-US" sz="180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165A03A-EF35-28A1-E263-2159F6C70BA0}"/>
              </a:ext>
            </a:extLst>
          </p:cNvPr>
          <p:cNvCxnSpPr>
            <a:cxnSpLocks/>
          </p:cNvCxnSpPr>
          <p:nvPr/>
        </p:nvCxnSpPr>
        <p:spPr>
          <a:xfrm>
            <a:off x="4653977" y="3956725"/>
            <a:ext cx="1006876" cy="217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 Box 947596174">
            <a:extLst>
              <a:ext uri="{FF2B5EF4-FFF2-40B4-BE49-F238E27FC236}">
                <a16:creationId xmlns:a16="http://schemas.microsoft.com/office/drawing/2014/main" id="{8D3A16FA-74B0-321F-96D2-C7F5A9E13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6184" y="3897655"/>
            <a:ext cx="776288" cy="2667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Brackets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68A4D23-0773-01D4-5AD8-C1C455F78A00}"/>
              </a:ext>
            </a:extLst>
          </p:cNvPr>
          <p:cNvCxnSpPr>
            <a:cxnSpLocks/>
          </p:cNvCxnSpPr>
          <p:nvPr/>
        </p:nvCxnSpPr>
        <p:spPr>
          <a:xfrm>
            <a:off x="4653977" y="4031005"/>
            <a:ext cx="2285032" cy="6261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F50E914-BB3C-0392-E5BF-79A15745C413}"/>
              </a:ext>
            </a:extLst>
          </p:cNvPr>
          <p:cNvCxnSpPr>
            <a:cxnSpLocks/>
          </p:cNvCxnSpPr>
          <p:nvPr/>
        </p:nvCxnSpPr>
        <p:spPr>
          <a:xfrm>
            <a:off x="4653977" y="4157789"/>
            <a:ext cx="3483517" cy="119066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228E14A-5569-1267-E23F-EEC079A8C753}"/>
              </a:ext>
            </a:extLst>
          </p:cNvPr>
          <p:cNvSpPr txBox="1"/>
          <p:nvPr/>
        </p:nvSpPr>
        <p:spPr>
          <a:xfrm>
            <a:off x="6395735" y="5785404"/>
            <a:ext cx="1592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Isometric view </a:t>
            </a:r>
          </a:p>
        </p:txBody>
      </p:sp>
    </p:spTree>
    <p:extLst>
      <p:ext uri="{BB962C8B-B14F-4D97-AF65-F5344CB8AC3E}">
        <p14:creationId xmlns:p14="http://schemas.microsoft.com/office/powerpoint/2010/main" val="3649653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48F9F1-9AFC-800E-FF09-3DBDCF82C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070941" y="881670"/>
            <a:ext cx="2838456" cy="61497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Sizing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11</a:t>
            </a:fld>
            <a:endParaRPr lang="en-US" sz="2000"/>
          </a:p>
        </p:txBody>
      </p:sp>
      <p:pic>
        <p:nvPicPr>
          <p:cNvPr id="18" name="Graphic 17" descr="Easel with solid fill">
            <a:extLst>
              <a:ext uri="{FF2B5EF4-FFF2-40B4-BE49-F238E27FC236}">
                <a16:creationId xmlns:a16="http://schemas.microsoft.com/office/drawing/2014/main" id="{02143F05-2408-3A1A-C72A-5711C60D2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9" name="Graphic 18" descr="Users outline">
            <a:extLst>
              <a:ext uri="{FF2B5EF4-FFF2-40B4-BE49-F238E27FC236}">
                <a16:creationId xmlns:a16="http://schemas.microsoft.com/office/drawing/2014/main" id="{7F8B92FA-15E2-FE29-BE03-860989286B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20" name="Graphic 19" descr="Questions outline">
            <a:extLst>
              <a:ext uri="{FF2B5EF4-FFF2-40B4-BE49-F238E27FC236}">
                <a16:creationId xmlns:a16="http://schemas.microsoft.com/office/drawing/2014/main" id="{6065B575-1DFE-73A3-7C18-B814DD3C14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1" name="Graphic 20" descr="Gears outline">
            <a:extLst>
              <a:ext uri="{FF2B5EF4-FFF2-40B4-BE49-F238E27FC236}">
                <a16:creationId xmlns:a16="http://schemas.microsoft.com/office/drawing/2014/main" id="{BA8EEC8C-8D95-DD5C-2922-F183B21A7BA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23" name="Graphic 22" descr="Lights On outline">
            <a:extLst>
              <a:ext uri="{FF2B5EF4-FFF2-40B4-BE49-F238E27FC236}">
                <a16:creationId xmlns:a16="http://schemas.microsoft.com/office/drawing/2014/main" id="{80DAF3BF-A8BF-EFAA-4A43-8B0B823B9C9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7C75D0E-E4C7-2E84-9A9B-E23768EA5272}"/>
              </a:ext>
            </a:extLst>
          </p:cNvPr>
          <p:cNvSpPr txBox="1"/>
          <p:nvPr/>
        </p:nvSpPr>
        <p:spPr>
          <a:xfrm>
            <a:off x="1172195" y="1869298"/>
            <a:ext cx="287602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0" i="0">
                <a:effectLst/>
              </a:rPr>
              <a:t>The system shall be transportable in the back of an average American pickup truck in addition to the transported furniture. [2.2.2]</a:t>
            </a:r>
          </a:p>
          <a:p>
            <a:pPr marL="0" indent="0">
              <a:buNone/>
            </a:pPr>
            <a:endParaRPr lang="en-US">
              <a:ea typeface="DengXian" panose="02010600030101010101" pitchFamily="2" charset="-122"/>
            </a:endParaRPr>
          </a:p>
          <a:p>
            <a:r>
              <a:rPr lang="en-US" sz="1800" b="0" i="0">
                <a:effectLst/>
              </a:rPr>
              <a:t>The system shall fit within a standard stairway according to Section R311.7.1 of the 2021 International Residential Code (IRC). [2.2.1]</a:t>
            </a:r>
            <a:endParaRPr lang="en-US" sz="1800">
              <a:effectLst/>
              <a:ea typeface="DengXian" panose="02010600030101010101" pitchFamily="2" charset="-122"/>
            </a:endParaRPr>
          </a:p>
          <a:p>
            <a:pPr marL="0" indent="0">
              <a:buNone/>
            </a:pPr>
            <a:endParaRPr lang="en-US" sz="1800">
              <a:effectLst/>
              <a:ea typeface="DengXian" panose="02010600030101010101" pitchFamily="2" charset="-122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9F0D20-6DDD-E590-087F-72429466F42B}"/>
              </a:ext>
            </a:extLst>
          </p:cNvPr>
          <p:cNvCxnSpPr/>
          <p:nvPr/>
        </p:nvCxnSpPr>
        <p:spPr>
          <a:xfrm>
            <a:off x="4832348" y="2653536"/>
            <a:ext cx="0" cy="2468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D2A6B1-42DA-A70B-3322-1E3820276736}"/>
              </a:ext>
            </a:extLst>
          </p:cNvPr>
          <p:cNvCxnSpPr/>
          <p:nvPr/>
        </p:nvCxnSpPr>
        <p:spPr>
          <a:xfrm>
            <a:off x="4837111" y="2762250"/>
            <a:ext cx="54911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89A0E8-244C-9EAC-3C8A-4C510D29AF50}"/>
              </a:ext>
            </a:extLst>
          </p:cNvPr>
          <p:cNvCxnSpPr>
            <a:cxnSpLocks/>
          </p:cNvCxnSpPr>
          <p:nvPr/>
        </p:nvCxnSpPr>
        <p:spPr>
          <a:xfrm flipV="1">
            <a:off x="10333036" y="2653536"/>
            <a:ext cx="0" cy="2468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A2DFB66-D8E0-2DB1-5DD2-6ED19631AC2E}"/>
              </a:ext>
            </a:extLst>
          </p:cNvPr>
          <p:cNvSpPr txBox="1"/>
          <p:nvPr/>
        </p:nvSpPr>
        <p:spPr>
          <a:xfrm>
            <a:off x="7230735" y="2331543"/>
            <a:ext cx="522615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/>
              <a:t>36”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97D1140-2823-5A98-9F2D-16305C578D19}"/>
              </a:ext>
            </a:extLst>
          </p:cNvPr>
          <p:cNvCxnSpPr/>
          <p:nvPr/>
        </p:nvCxnSpPr>
        <p:spPr>
          <a:xfrm flipH="1">
            <a:off x="4456111" y="3000375"/>
            <a:ext cx="2524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524328A-60C0-2BF4-55F0-60554B0D6126}"/>
              </a:ext>
            </a:extLst>
          </p:cNvPr>
          <p:cNvCxnSpPr/>
          <p:nvPr/>
        </p:nvCxnSpPr>
        <p:spPr>
          <a:xfrm>
            <a:off x="4579936" y="3000375"/>
            <a:ext cx="0" cy="19907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62652B3-3529-3C6A-8D80-9405FE304D5D}"/>
              </a:ext>
            </a:extLst>
          </p:cNvPr>
          <p:cNvCxnSpPr>
            <a:cxnSpLocks/>
          </p:cNvCxnSpPr>
          <p:nvPr/>
        </p:nvCxnSpPr>
        <p:spPr>
          <a:xfrm flipH="1">
            <a:off x="4475161" y="4995863"/>
            <a:ext cx="2333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EDF01D7-416F-E639-6ED8-21F6CC5A4FD2}"/>
              </a:ext>
            </a:extLst>
          </p:cNvPr>
          <p:cNvSpPr txBox="1"/>
          <p:nvPr/>
        </p:nvSpPr>
        <p:spPr>
          <a:xfrm>
            <a:off x="3970337" y="3811071"/>
            <a:ext cx="55721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/>
              <a:t>13”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511AF65-A10F-8790-3895-A9639ADBBD68}"/>
              </a:ext>
            </a:extLst>
          </p:cNvPr>
          <p:cNvSpPr txBox="1"/>
          <p:nvPr/>
        </p:nvSpPr>
        <p:spPr>
          <a:xfrm>
            <a:off x="6869291" y="5501257"/>
            <a:ext cx="124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Top view</a:t>
            </a:r>
          </a:p>
        </p:txBody>
      </p:sp>
    </p:spTree>
    <p:extLst>
      <p:ext uri="{BB962C8B-B14F-4D97-AF65-F5344CB8AC3E}">
        <p14:creationId xmlns:p14="http://schemas.microsoft.com/office/powerpoint/2010/main" val="2965085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Brackets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12</a:t>
            </a:fld>
            <a:endParaRPr lang="en-US" sz="2000"/>
          </a:p>
        </p:txBody>
      </p:sp>
      <p:pic>
        <p:nvPicPr>
          <p:cNvPr id="5" name="Graphic 4" descr="Easel with solid fill">
            <a:extLst>
              <a:ext uri="{FF2B5EF4-FFF2-40B4-BE49-F238E27FC236}">
                <a16:creationId xmlns:a16="http://schemas.microsoft.com/office/drawing/2014/main" id="{22A4BF0C-85BE-224C-7AC2-646F5481E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7" name="Graphic 6" descr="Users outline">
            <a:extLst>
              <a:ext uri="{FF2B5EF4-FFF2-40B4-BE49-F238E27FC236}">
                <a16:creationId xmlns:a16="http://schemas.microsoft.com/office/drawing/2014/main" id="{03D6B1F7-FD73-4D40-D8B1-2F036F977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9" name="Graphic 8" descr="Questions outline">
            <a:extLst>
              <a:ext uri="{FF2B5EF4-FFF2-40B4-BE49-F238E27FC236}">
                <a16:creationId xmlns:a16="http://schemas.microsoft.com/office/drawing/2014/main" id="{DB63A2FA-FF8B-4D11-B008-9CE6050129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0" name="Graphic 9" descr="Gears outline">
            <a:extLst>
              <a:ext uri="{FF2B5EF4-FFF2-40B4-BE49-F238E27FC236}">
                <a16:creationId xmlns:a16="http://schemas.microsoft.com/office/drawing/2014/main" id="{1078A21A-D38C-740F-D698-86CCCC83AC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1" name="Graphic 10" descr="Lights On outline">
            <a:extLst>
              <a:ext uri="{FF2B5EF4-FFF2-40B4-BE49-F238E27FC236}">
                <a16:creationId xmlns:a16="http://schemas.microsoft.com/office/drawing/2014/main" id="{A71078C9-CBB6-8399-C643-83660A6D34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1DF001-A026-595A-BC31-BE3A92FF8521}"/>
              </a:ext>
            </a:extLst>
          </p:cNvPr>
          <p:cNvSpPr txBox="1"/>
          <p:nvPr/>
        </p:nvSpPr>
        <p:spPr>
          <a:xfrm>
            <a:off x="1172195" y="1869298"/>
            <a:ext cx="287602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en-US" sz="1800" b="0" i="0">
                <a:solidFill>
                  <a:srgbClr val="000000"/>
                </a:solidFill>
                <a:effectLst/>
              </a:rPr>
              <a:t>The system shall not destructively alter the environment. [2.3.2]</a:t>
            </a:r>
          </a:p>
          <a:p>
            <a:pPr algn="l" rtl="0" fontAlgn="base"/>
            <a:endParaRPr lang="en-US" b="0" i="0">
              <a:solidFill>
                <a:srgbClr val="000000"/>
              </a:solidFill>
              <a:effectLst/>
            </a:endParaRPr>
          </a:p>
          <a:p>
            <a:pPr algn="l" rtl="0" fontAlgn="base"/>
            <a:r>
              <a:rPr lang="en-US" sz="1800" b="0" i="0">
                <a:solidFill>
                  <a:srgbClr val="000000"/>
                </a:solidFill>
                <a:effectLst/>
              </a:rPr>
              <a:t>The system shall not damage the furniture. [2.3.3]</a:t>
            </a:r>
            <a:endParaRPr lang="en-US" b="0" i="0">
              <a:solidFill>
                <a:srgbClr val="000000"/>
              </a:solidFill>
              <a:effectLst/>
            </a:endParaRPr>
          </a:p>
        </p:txBody>
      </p:sp>
      <p:pic>
        <p:nvPicPr>
          <p:cNvPr id="4" name="Picture 3" descr="A grey rectangular object with a hole in the middle&#10;&#10;Description automatically generated">
            <a:extLst>
              <a:ext uri="{FF2B5EF4-FFF2-40B4-BE49-F238E27FC236}">
                <a16:creationId xmlns:a16="http://schemas.microsoft.com/office/drawing/2014/main" id="{5EE23D49-2597-19F0-0CC4-B53BF4E0C4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48377" y="1795095"/>
            <a:ext cx="3587847" cy="40510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3273B9-0294-9529-1785-742D5FEDB7FD}"/>
              </a:ext>
            </a:extLst>
          </p:cNvPr>
          <p:cNvSpPr txBox="1"/>
          <p:nvPr/>
        </p:nvSpPr>
        <p:spPr>
          <a:xfrm>
            <a:off x="6144660" y="5920350"/>
            <a:ext cx="1995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Enlarged View</a:t>
            </a:r>
          </a:p>
        </p:txBody>
      </p:sp>
    </p:spTree>
    <p:extLst>
      <p:ext uri="{BB962C8B-B14F-4D97-AF65-F5344CB8AC3E}">
        <p14:creationId xmlns:p14="http://schemas.microsoft.com/office/powerpoint/2010/main" val="1657484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Electronics Bay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13</a:t>
            </a:fld>
            <a:endParaRPr lang="en-US" sz="2000"/>
          </a:p>
        </p:txBody>
      </p:sp>
      <p:pic>
        <p:nvPicPr>
          <p:cNvPr id="13" name="Graphic 12" descr="Easel with solid fill">
            <a:extLst>
              <a:ext uri="{FF2B5EF4-FFF2-40B4-BE49-F238E27FC236}">
                <a16:creationId xmlns:a16="http://schemas.microsoft.com/office/drawing/2014/main" id="{2B014EAA-5A93-7462-99B2-777919449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8" name="Graphic 17" descr="Users outline">
            <a:extLst>
              <a:ext uri="{FF2B5EF4-FFF2-40B4-BE49-F238E27FC236}">
                <a16:creationId xmlns:a16="http://schemas.microsoft.com/office/drawing/2014/main" id="{8F375FFF-7A32-0C66-50CF-A55732343C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9" name="Graphic 18" descr="Questions outline">
            <a:extLst>
              <a:ext uri="{FF2B5EF4-FFF2-40B4-BE49-F238E27FC236}">
                <a16:creationId xmlns:a16="http://schemas.microsoft.com/office/drawing/2014/main" id="{4D733F30-9145-ECB8-76DB-EA61EDBEBF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0" name="Graphic 19" descr="Gears outline">
            <a:extLst>
              <a:ext uri="{FF2B5EF4-FFF2-40B4-BE49-F238E27FC236}">
                <a16:creationId xmlns:a16="http://schemas.microsoft.com/office/drawing/2014/main" id="{833F3AA1-562F-6D43-EC46-38CF3ED8A9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21" name="Graphic 20" descr="Lights On outline">
            <a:extLst>
              <a:ext uri="{FF2B5EF4-FFF2-40B4-BE49-F238E27FC236}">
                <a16:creationId xmlns:a16="http://schemas.microsoft.com/office/drawing/2014/main" id="{37BDF184-4D95-3947-C5B5-085CAD8B224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5" name="Picture 4" descr="A black square object with a square hole&#10;&#10;Description automatically generated">
            <a:extLst>
              <a:ext uri="{FF2B5EF4-FFF2-40B4-BE49-F238E27FC236}">
                <a16:creationId xmlns:a16="http://schemas.microsoft.com/office/drawing/2014/main" id="{2176D7B4-BD5E-96CC-3C4F-6C3C489BFC2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59667" y="2143031"/>
            <a:ext cx="5190564" cy="3627066"/>
          </a:xfrm>
          <a:prstGeom prst="rect">
            <a:avLst/>
          </a:prstGeom>
        </p:spPr>
      </p:pic>
      <p:sp>
        <p:nvSpPr>
          <p:cNvPr id="10" name="Text Box 1590443466">
            <a:extLst>
              <a:ext uri="{FF2B5EF4-FFF2-40B4-BE49-F238E27FC236}">
                <a16:creationId xmlns:a16="http://schemas.microsoft.com/office/drawing/2014/main" id="{5EBB9CEA-3770-93EF-33C7-2E8E2E42DE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67" y="2042556"/>
            <a:ext cx="1823741" cy="982545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Battery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(inside)</a:t>
            </a:r>
            <a:endParaRPr kumimoji="0" lang="en-US" altLang="ja-JP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2174F3-3F0A-EE23-D432-29F5B2C3795A}"/>
              </a:ext>
            </a:extLst>
          </p:cNvPr>
          <p:cNvCxnSpPr>
            <a:cxnSpLocks/>
          </p:cNvCxnSpPr>
          <p:nvPr/>
        </p:nvCxnSpPr>
        <p:spPr>
          <a:xfrm>
            <a:off x="3119207" y="2533828"/>
            <a:ext cx="2288964" cy="165316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 Box 1590443466">
            <a:extLst>
              <a:ext uri="{FF2B5EF4-FFF2-40B4-BE49-F238E27FC236}">
                <a16:creationId xmlns:a16="http://schemas.microsoft.com/office/drawing/2014/main" id="{0FB19961-ADC0-957F-59A5-68352BF6C4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66" y="3447239"/>
            <a:ext cx="1823741" cy="982545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Microcontroller</a:t>
            </a:r>
            <a:endParaRPr kumimoji="0" lang="en-US" altLang="ja-JP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(inside)</a:t>
            </a:r>
            <a:endParaRPr kumimoji="0" lang="en-US" altLang="ja-JP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43DF902-365C-2FAA-B044-3A5D0AC66A4C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119207" y="3938512"/>
            <a:ext cx="2288964" cy="66233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50800">
              <a:schemeClr val="bg1">
                <a:alpha val="38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Box 1590443466">
            <a:extLst>
              <a:ext uri="{FF2B5EF4-FFF2-40B4-BE49-F238E27FC236}">
                <a16:creationId xmlns:a16="http://schemas.microsoft.com/office/drawing/2014/main" id="{76D19EF7-21CF-EE8D-B3E7-549F490FEF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66" y="4820582"/>
            <a:ext cx="1823741" cy="1099586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RC Hardware</a:t>
            </a:r>
            <a:endParaRPr kumimoji="0" lang="en-US" altLang="ja-JP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(inside)</a:t>
            </a:r>
            <a:endParaRPr kumimoji="0" lang="en-US" altLang="ja-JP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F39BC5-50CA-CECC-FE36-47AE36AEBD91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3119207" y="4922507"/>
            <a:ext cx="2288964" cy="4478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50800">
              <a:schemeClr val="bg1">
                <a:alpha val="38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AC095C9-900B-677C-BC46-BF4BD53F55CB}"/>
              </a:ext>
            </a:extLst>
          </p:cNvPr>
          <p:cNvSpPr txBox="1"/>
          <p:nvPr/>
        </p:nvSpPr>
        <p:spPr>
          <a:xfrm>
            <a:off x="5126211" y="5844998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Bottom of platform</a:t>
            </a:r>
          </a:p>
        </p:txBody>
      </p:sp>
    </p:spTree>
    <p:extLst>
      <p:ext uri="{BB962C8B-B14F-4D97-AF65-F5344CB8AC3E}">
        <p14:creationId xmlns:p14="http://schemas.microsoft.com/office/powerpoint/2010/main" val="2290141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Battery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D5647B-9C16-0592-877D-5ABA3A9C9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14</a:t>
            </a:fld>
            <a:endParaRPr lang="en-US" sz="2000"/>
          </a:p>
        </p:txBody>
      </p:sp>
      <p:pic>
        <p:nvPicPr>
          <p:cNvPr id="7" name="Graphic 6" descr="Users outline">
            <a:extLst>
              <a:ext uri="{FF2B5EF4-FFF2-40B4-BE49-F238E27FC236}">
                <a16:creationId xmlns:a16="http://schemas.microsoft.com/office/drawing/2014/main" id="{26039D01-9ADD-566E-382E-B9395BAA6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5" name="Graphic 14" descr="Questions outline">
            <a:extLst>
              <a:ext uri="{FF2B5EF4-FFF2-40B4-BE49-F238E27FC236}">
                <a16:creationId xmlns:a16="http://schemas.microsoft.com/office/drawing/2014/main" id="{1074D42F-96FE-1894-5590-1C007A92D3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8" name="Graphic 17" descr="Lights On outline">
            <a:extLst>
              <a:ext uri="{FF2B5EF4-FFF2-40B4-BE49-F238E27FC236}">
                <a16:creationId xmlns:a16="http://schemas.microsoft.com/office/drawing/2014/main" id="{92345703-5949-18DE-5523-04AF8FC2A5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19" name="Graphic 18" descr="Easel outline">
            <a:extLst>
              <a:ext uri="{FF2B5EF4-FFF2-40B4-BE49-F238E27FC236}">
                <a16:creationId xmlns:a16="http://schemas.microsoft.com/office/drawing/2014/main" id="{663E2C22-3C17-C2B8-985C-DB459EA6B6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21" name="Graphic 20" descr="Gears with solid fill">
            <a:extLst>
              <a:ext uri="{FF2B5EF4-FFF2-40B4-BE49-F238E27FC236}">
                <a16:creationId xmlns:a16="http://schemas.microsoft.com/office/drawing/2014/main" id="{54EA07A5-E648-606C-24B0-14C75ED3CE1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1" y="3956325"/>
            <a:ext cx="1116823" cy="111682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22B5986-DE02-AFF4-082F-18C201FCF6C9}"/>
              </a:ext>
            </a:extLst>
          </p:cNvPr>
          <p:cNvSpPr txBox="1"/>
          <p:nvPr/>
        </p:nvSpPr>
        <p:spPr>
          <a:xfrm>
            <a:off x="1172195" y="1869298"/>
            <a:ext cx="287602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en-US" sz="1800" b="0" i="0">
                <a:solidFill>
                  <a:srgbClr val="000000"/>
                </a:solidFill>
                <a:effectLst/>
              </a:rPr>
              <a:t>The system shall not destructively alter the environment. [2.3.2]</a:t>
            </a:r>
          </a:p>
          <a:p>
            <a:pPr algn="l" rtl="0" fontAlgn="base"/>
            <a:endParaRPr lang="en-US" b="0" i="0">
              <a:solidFill>
                <a:srgbClr val="000000"/>
              </a:solidFill>
              <a:effectLst/>
            </a:endParaRPr>
          </a:p>
          <a:p>
            <a:pPr algn="l" rtl="0" fontAlgn="base"/>
            <a:r>
              <a:rPr lang="en-US" b="0" i="0">
                <a:solidFill>
                  <a:srgbClr val="000000"/>
                </a:solidFill>
                <a:effectLst/>
                <a:latin typeface="WordVisi_MSFontService"/>
              </a:rPr>
              <a:t>The system shall be reusable. [2.1.4]</a:t>
            </a:r>
            <a:endParaRPr lang="en-US" b="0" i="0">
              <a:solidFill>
                <a:srgbClr val="000000"/>
              </a:solidFill>
              <a:effectLst/>
            </a:endParaRPr>
          </a:p>
        </p:txBody>
      </p:sp>
      <p:pic>
        <p:nvPicPr>
          <p:cNvPr id="1028" name="Picture 4" descr="FT012 RC Boat Spare Rechargeable Battery">
            <a:extLst>
              <a:ext uri="{FF2B5EF4-FFF2-40B4-BE49-F238E27FC236}">
                <a16:creationId xmlns:a16="http://schemas.microsoft.com/office/drawing/2014/main" id="{C51C7F74-6D3D-42FB-0DF9-5C5E401BF4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" t="11392" r="2319" b="15081"/>
          <a:stretch/>
        </p:blipFill>
        <p:spPr bwMode="auto">
          <a:xfrm>
            <a:off x="4344567" y="1886637"/>
            <a:ext cx="4811698" cy="3733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073CADA-D7A4-CDE4-2D48-A753E7F92C71}"/>
              </a:ext>
            </a:extLst>
          </p:cNvPr>
          <p:cNvSpPr txBox="1"/>
          <p:nvPr/>
        </p:nvSpPr>
        <p:spPr>
          <a:xfrm>
            <a:off x="5421678" y="5763546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Rechargeable Battery</a:t>
            </a:r>
          </a:p>
        </p:txBody>
      </p:sp>
    </p:spTree>
    <p:extLst>
      <p:ext uri="{BB962C8B-B14F-4D97-AF65-F5344CB8AC3E}">
        <p14:creationId xmlns:p14="http://schemas.microsoft.com/office/powerpoint/2010/main" val="592473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Remote 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D169A9-F802-C428-9988-6E4C03C0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15</a:t>
            </a:fld>
            <a:endParaRPr lang="en-US" sz="2000"/>
          </a:p>
        </p:txBody>
      </p:sp>
      <p:pic>
        <p:nvPicPr>
          <p:cNvPr id="4" name="Graphic 3" descr="Easel with solid fill">
            <a:extLst>
              <a:ext uri="{FF2B5EF4-FFF2-40B4-BE49-F238E27FC236}">
                <a16:creationId xmlns:a16="http://schemas.microsoft.com/office/drawing/2014/main" id="{FEFB6D87-52E0-075E-D3CD-ACA1D254C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6" name="Graphic 5" descr="Users outline">
            <a:extLst>
              <a:ext uri="{FF2B5EF4-FFF2-40B4-BE49-F238E27FC236}">
                <a16:creationId xmlns:a16="http://schemas.microsoft.com/office/drawing/2014/main" id="{45BECC7C-0A52-41F0-AC4C-03A5B0BBAD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3" name="Graphic 12" descr="Questions outline">
            <a:extLst>
              <a:ext uri="{FF2B5EF4-FFF2-40B4-BE49-F238E27FC236}">
                <a16:creationId xmlns:a16="http://schemas.microsoft.com/office/drawing/2014/main" id="{A7F4480E-279B-B012-2F8B-5FFC939FD6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4" name="Graphic 13" descr="Gears outline">
            <a:extLst>
              <a:ext uri="{FF2B5EF4-FFF2-40B4-BE49-F238E27FC236}">
                <a16:creationId xmlns:a16="http://schemas.microsoft.com/office/drawing/2014/main" id="{DB18564B-D757-E66C-B1AF-60D94039E1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5" name="Graphic 14" descr="Lights On outline">
            <a:extLst>
              <a:ext uri="{FF2B5EF4-FFF2-40B4-BE49-F238E27FC236}">
                <a16:creationId xmlns:a16="http://schemas.microsoft.com/office/drawing/2014/main" id="{53A7CBF5-B770-9E71-336A-6FD7BF60C95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67E853A-E04C-541C-671F-91917C8AB391}"/>
              </a:ext>
            </a:extLst>
          </p:cNvPr>
          <p:cNvSpPr txBox="1"/>
          <p:nvPr/>
        </p:nvSpPr>
        <p:spPr>
          <a:xfrm>
            <a:off x="1172194" y="1869298"/>
            <a:ext cx="88862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0" i="0">
                <a:effectLst/>
              </a:rPr>
              <a:t>The system shall cause less injury and strain than an average moving job. [2.3.1</a:t>
            </a:r>
            <a:r>
              <a:rPr lang="en-US" sz="1800">
                <a:effectLst/>
                <a:ea typeface="DengXian" panose="020B0503020204020204" pitchFamily="2" charset="-122"/>
              </a:rPr>
              <a:t>]</a:t>
            </a:r>
          </a:p>
        </p:txBody>
      </p:sp>
      <p:pic>
        <p:nvPicPr>
          <p:cNvPr id="2050" name="Picture 2" descr="It never stops being funny that the Oceangate Submersible that went missing  during a Titanic expedition used a $30 Logitech F710 Gamepad from the  PS3/X360 era instead of a control panel bridge">
            <a:extLst>
              <a:ext uri="{FF2B5EF4-FFF2-40B4-BE49-F238E27FC236}">
                <a16:creationId xmlns:a16="http://schemas.microsoft.com/office/drawing/2014/main" id="{432F2202-C218-8F5A-0BDA-EB9EB801B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859" y="2312251"/>
            <a:ext cx="4552873" cy="357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8424CA-4627-0D5F-6823-13692C507DBA}"/>
              </a:ext>
            </a:extLst>
          </p:cNvPr>
          <p:cNvSpPr txBox="1"/>
          <p:nvPr/>
        </p:nvSpPr>
        <p:spPr>
          <a:xfrm>
            <a:off x="4286557" y="5779883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Control for System</a:t>
            </a:r>
          </a:p>
        </p:txBody>
      </p:sp>
    </p:spTree>
    <p:extLst>
      <p:ext uri="{BB962C8B-B14F-4D97-AF65-F5344CB8AC3E}">
        <p14:creationId xmlns:p14="http://schemas.microsoft.com/office/powerpoint/2010/main" val="2167025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Hardware Block Diagram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6E76E0-3834-4DB3-1117-86F90545F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16</a:t>
            </a:fld>
            <a:endParaRPr lang="en-US" sz="2000"/>
          </a:p>
        </p:txBody>
      </p:sp>
      <p:pic>
        <p:nvPicPr>
          <p:cNvPr id="18" name="Graphic 17" descr="Users outline">
            <a:extLst>
              <a:ext uri="{FF2B5EF4-FFF2-40B4-BE49-F238E27FC236}">
                <a16:creationId xmlns:a16="http://schemas.microsoft.com/office/drawing/2014/main" id="{84D53214-A1D2-1D19-3F3B-C50A1982D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9" name="Graphic 18" descr="Questions outline">
            <a:extLst>
              <a:ext uri="{FF2B5EF4-FFF2-40B4-BE49-F238E27FC236}">
                <a16:creationId xmlns:a16="http://schemas.microsoft.com/office/drawing/2014/main" id="{FD3F1E39-81BA-AA56-6449-A49CCAFD5C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0" name="Graphic 19" descr="Lights On outline">
            <a:extLst>
              <a:ext uri="{FF2B5EF4-FFF2-40B4-BE49-F238E27FC236}">
                <a16:creationId xmlns:a16="http://schemas.microsoft.com/office/drawing/2014/main" id="{CE44795D-EEF6-27DE-5610-5B043D1726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21" name="Graphic 20" descr="Easel outline">
            <a:extLst>
              <a:ext uri="{FF2B5EF4-FFF2-40B4-BE49-F238E27FC236}">
                <a16:creationId xmlns:a16="http://schemas.microsoft.com/office/drawing/2014/main" id="{E6FC0005-E90F-BC20-E5E2-BE122A4DD8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22" name="Graphic 21" descr="Gears with solid fill">
            <a:extLst>
              <a:ext uri="{FF2B5EF4-FFF2-40B4-BE49-F238E27FC236}">
                <a16:creationId xmlns:a16="http://schemas.microsoft.com/office/drawing/2014/main" id="{ACB58C5D-F8EF-0A02-FD0C-E8511AFF36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1" y="3956325"/>
            <a:ext cx="1116823" cy="11168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C0B07F7D-E3D4-5D26-0540-BBE8EDF78C55}"/>
              </a:ext>
            </a:extLst>
          </p:cNvPr>
          <p:cNvGrpSpPr/>
          <p:nvPr/>
        </p:nvGrpSpPr>
        <p:grpSpPr>
          <a:xfrm>
            <a:off x="555372" y="2123232"/>
            <a:ext cx="9052439" cy="3482323"/>
            <a:chOff x="555372" y="2123232"/>
            <a:chExt cx="9052439" cy="3482323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B30E30F-4C86-2BD8-586A-D381E75823E2}"/>
                </a:ext>
              </a:extLst>
            </p:cNvPr>
            <p:cNvSpPr/>
            <p:nvPr/>
          </p:nvSpPr>
          <p:spPr>
            <a:xfrm>
              <a:off x="7755034" y="4467812"/>
              <a:ext cx="1852777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Servos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37A4D69-B87B-3CF1-2B91-29914283045D}"/>
                </a:ext>
              </a:extLst>
            </p:cNvPr>
            <p:cNvSpPr/>
            <p:nvPr/>
          </p:nvSpPr>
          <p:spPr>
            <a:xfrm>
              <a:off x="555372" y="3630213"/>
              <a:ext cx="1852777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Battery</a:t>
              </a:r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E6FF7F08-52F2-E40C-F0F2-EC891386DF63}"/>
                </a:ext>
              </a:extLst>
            </p:cNvPr>
            <p:cNvSpPr/>
            <p:nvPr/>
          </p:nvSpPr>
          <p:spPr>
            <a:xfrm>
              <a:off x="2896455" y="3630212"/>
              <a:ext cx="1852777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Emergency Stop</a:t>
              </a: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DAA24AAD-2B48-0015-FC9D-ADA5472A7008}"/>
                </a:ext>
              </a:extLst>
            </p:cNvPr>
            <p:cNvSpPr/>
            <p:nvPr/>
          </p:nvSpPr>
          <p:spPr>
            <a:xfrm>
              <a:off x="2583578" y="2123232"/>
              <a:ext cx="2165654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RC Controller</a:t>
              </a: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26D0E344-42BA-A66A-8446-62BF4D0F3639}"/>
                </a:ext>
              </a:extLst>
            </p:cNvPr>
            <p:cNvSpPr/>
            <p:nvPr/>
          </p:nvSpPr>
          <p:spPr>
            <a:xfrm>
              <a:off x="6007239" y="2797936"/>
              <a:ext cx="2382159" cy="113774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Microcontroller</a:t>
              </a:r>
            </a:p>
          </p:txBody>
        </p:sp>
        <p:cxnSp>
          <p:nvCxnSpPr>
            <p:cNvPr id="5" name="Connector: Elbow 4">
              <a:extLst>
                <a:ext uri="{FF2B5EF4-FFF2-40B4-BE49-F238E27FC236}">
                  <a16:creationId xmlns:a16="http://schemas.microsoft.com/office/drawing/2014/main" id="{A8D94FA4-F5AD-C07C-4E74-F4C1B2BBF6F4}"/>
                </a:ext>
              </a:extLst>
            </p:cNvPr>
            <p:cNvCxnSpPr>
              <a:cxnSpLocks/>
              <a:stCxn id="6" idx="3"/>
              <a:endCxn id="45" idx="1"/>
            </p:cNvCxnSpPr>
            <p:nvPr/>
          </p:nvCxnSpPr>
          <p:spPr>
            <a:xfrm flipV="1">
              <a:off x="2408149" y="4199084"/>
              <a:ext cx="488306" cy="1"/>
            </a:xfrm>
            <a:prstGeom prst="bentConnector3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3D0946CA-A207-4E79-908F-7F46CC950CBE}"/>
                </a:ext>
              </a:extLst>
            </p:cNvPr>
            <p:cNvCxnSpPr>
              <a:cxnSpLocks/>
              <a:stCxn id="45" idx="3"/>
              <a:endCxn id="26" idx="1"/>
            </p:cNvCxnSpPr>
            <p:nvPr/>
          </p:nvCxnSpPr>
          <p:spPr>
            <a:xfrm flipV="1">
              <a:off x="4749232" y="3366808"/>
              <a:ext cx="1258007" cy="832276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CA5FB242-BCBE-F0CC-0305-1ED4784FEF62}"/>
                </a:ext>
              </a:extLst>
            </p:cNvPr>
            <p:cNvCxnSpPr>
              <a:cxnSpLocks/>
              <a:stCxn id="45" idx="3"/>
              <a:endCxn id="9" idx="1"/>
            </p:cNvCxnSpPr>
            <p:nvPr/>
          </p:nvCxnSpPr>
          <p:spPr>
            <a:xfrm>
              <a:off x="4749232" y="4199084"/>
              <a:ext cx="3005802" cy="837600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onnector: Elbow 37">
              <a:extLst>
                <a:ext uri="{FF2B5EF4-FFF2-40B4-BE49-F238E27FC236}">
                  <a16:creationId xmlns:a16="http://schemas.microsoft.com/office/drawing/2014/main" id="{06EB8718-77AE-C88C-0ECB-8925435EEFBD}"/>
                </a:ext>
              </a:extLst>
            </p:cNvPr>
            <p:cNvCxnSpPr>
              <a:cxnSpLocks/>
              <a:stCxn id="40" idx="3"/>
              <a:endCxn id="26" idx="1"/>
            </p:cNvCxnSpPr>
            <p:nvPr/>
          </p:nvCxnSpPr>
          <p:spPr>
            <a:xfrm>
              <a:off x="4749232" y="2692104"/>
              <a:ext cx="1258007" cy="674704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or: Elbow 46">
              <a:extLst>
                <a:ext uri="{FF2B5EF4-FFF2-40B4-BE49-F238E27FC236}">
                  <a16:creationId xmlns:a16="http://schemas.microsoft.com/office/drawing/2014/main" id="{F816FEA6-2195-22C6-03CD-59E4219D6ECF}"/>
                </a:ext>
              </a:extLst>
            </p:cNvPr>
            <p:cNvCxnSpPr>
              <a:cxnSpLocks/>
              <a:stCxn id="26" idx="3"/>
              <a:endCxn id="9" idx="0"/>
            </p:cNvCxnSpPr>
            <p:nvPr/>
          </p:nvCxnSpPr>
          <p:spPr>
            <a:xfrm>
              <a:off x="8389398" y="3366808"/>
              <a:ext cx="292025" cy="1101004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37014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Process Flowchart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6E76E0-3834-4DB3-1117-86F90545F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17</a:t>
            </a:fld>
            <a:endParaRPr lang="en-US" sz="20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527DD5-3285-77A5-4984-56D0C92E3235}"/>
              </a:ext>
            </a:extLst>
          </p:cNvPr>
          <p:cNvSpPr txBox="1"/>
          <p:nvPr/>
        </p:nvSpPr>
        <p:spPr>
          <a:xfrm>
            <a:off x="7425468" y="3815712"/>
            <a:ext cx="766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Yes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90C6074-DC38-D5D8-EBC9-215D03B92469}"/>
              </a:ext>
            </a:extLst>
          </p:cNvPr>
          <p:cNvSpPr txBox="1"/>
          <p:nvPr/>
        </p:nvSpPr>
        <p:spPr>
          <a:xfrm>
            <a:off x="8600637" y="5045804"/>
            <a:ext cx="659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No</a:t>
            </a:r>
          </a:p>
        </p:txBody>
      </p:sp>
      <p:pic>
        <p:nvPicPr>
          <p:cNvPr id="20" name="Graphic 19" descr="Users outline">
            <a:extLst>
              <a:ext uri="{FF2B5EF4-FFF2-40B4-BE49-F238E27FC236}">
                <a16:creationId xmlns:a16="http://schemas.microsoft.com/office/drawing/2014/main" id="{900194C7-CFF9-820C-7D29-462D78C2C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21" name="Graphic 20" descr="Questions outline">
            <a:extLst>
              <a:ext uri="{FF2B5EF4-FFF2-40B4-BE49-F238E27FC236}">
                <a16:creationId xmlns:a16="http://schemas.microsoft.com/office/drawing/2014/main" id="{6CA58D54-A062-624B-283A-521DB6E59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2" name="Graphic 21" descr="Lights On outline">
            <a:extLst>
              <a:ext uri="{FF2B5EF4-FFF2-40B4-BE49-F238E27FC236}">
                <a16:creationId xmlns:a16="http://schemas.microsoft.com/office/drawing/2014/main" id="{5F2C4CE1-A9FE-CB95-81E7-73D623223B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23" name="Graphic 22" descr="Easel outline">
            <a:extLst>
              <a:ext uri="{FF2B5EF4-FFF2-40B4-BE49-F238E27FC236}">
                <a16:creationId xmlns:a16="http://schemas.microsoft.com/office/drawing/2014/main" id="{84D59864-D935-8037-2D27-2A671CEC2D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24" name="Graphic 23" descr="Gears with solid fill">
            <a:extLst>
              <a:ext uri="{FF2B5EF4-FFF2-40B4-BE49-F238E27FC236}">
                <a16:creationId xmlns:a16="http://schemas.microsoft.com/office/drawing/2014/main" id="{AF495A4A-FAB8-FED0-0572-C3C7196BEFD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1" y="3956325"/>
            <a:ext cx="1116823" cy="111682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325CBAB-21F0-66A3-014E-DAE1D43C2FCF}"/>
              </a:ext>
            </a:extLst>
          </p:cNvPr>
          <p:cNvGrpSpPr/>
          <p:nvPr/>
        </p:nvGrpSpPr>
        <p:grpSpPr>
          <a:xfrm>
            <a:off x="445222" y="2236876"/>
            <a:ext cx="10025275" cy="3639003"/>
            <a:chOff x="445222" y="2236876"/>
            <a:chExt cx="10025275" cy="3639003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37A4D69-B87B-3CF1-2B91-29914283045D}"/>
                </a:ext>
              </a:extLst>
            </p:cNvPr>
            <p:cNvSpPr/>
            <p:nvPr/>
          </p:nvSpPr>
          <p:spPr>
            <a:xfrm>
              <a:off x="445222" y="2237742"/>
              <a:ext cx="1592238" cy="1198458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Start at bottom of stairs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D8CC33C1-4C16-7D70-86BD-C67D266F6E88}"/>
                </a:ext>
              </a:extLst>
            </p:cNvPr>
            <p:cNvSpPr/>
            <p:nvPr/>
          </p:nvSpPr>
          <p:spPr>
            <a:xfrm>
              <a:off x="3009611" y="2236876"/>
              <a:ext cx="1518082" cy="1198458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Load and secure furniture</a:t>
              </a: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75EB87E-4697-BE92-B1AF-3D35D2F8AB12}"/>
                </a:ext>
              </a:extLst>
            </p:cNvPr>
            <p:cNvSpPr/>
            <p:nvPr/>
          </p:nvSpPr>
          <p:spPr>
            <a:xfrm>
              <a:off x="5545794" y="3879167"/>
              <a:ext cx="1518082" cy="798991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Climb one stair</a:t>
              </a: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2E6FF061-EBB9-443B-C262-8C1516443D42}"/>
                </a:ext>
              </a:extLst>
            </p:cNvPr>
            <p:cNvSpPr/>
            <p:nvPr/>
          </p:nvSpPr>
          <p:spPr>
            <a:xfrm>
              <a:off x="5545794" y="5076888"/>
              <a:ext cx="1518082" cy="798991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STOP</a:t>
              </a:r>
            </a:p>
          </p:txBody>
        </p:sp>
        <p:sp>
          <p:nvSpPr>
            <p:cNvPr id="7" name="Diamond 6">
              <a:extLst>
                <a:ext uri="{FF2B5EF4-FFF2-40B4-BE49-F238E27FC236}">
                  <a16:creationId xmlns:a16="http://schemas.microsoft.com/office/drawing/2014/main" id="{7565A61B-D362-282B-F131-C7259B032943}"/>
                </a:ext>
              </a:extLst>
            </p:cNvPr>
            <p:cNvSpPr/>
            <p:nvPr/>
          </p:nvSpPr>
          <p:spPr>
            <a:xfrm>
              <a:off x="8049623" y="3479153"/>
              <a:ext cx="2420874" cy="1597735"/>
            </a:xfrm>
            <a:prstGeom prst="diamond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Is there another stair?</a:t>
              </a: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1794B6CA-7794-F9F1-68D9-3907063C951B}"/>
                </a:ext>
              </a:extLst>
            </p:cNvPr>
            <p:cNvSpPr/>
            <p:nvPr/>
          </p:nvSpPr>
          <p:spPr>
            <a:xfrm>
              <a:off x="6038667" y="2437591"/>
              <a:ext cx="1518082" cy="798991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Sense next step</a:t>
              </a:r>
            </a:p>
          </p:txBody>
        </p:sp>
        <p:cxnSp>
          <p:nvCxnSpPr>
            <p:cNvPr id="4" name="Connector: Elbow 3">
              <a:extLst>
                <a:ext uri="{FF2B5EF4-FFF2-40B4-BE49-F238E27FC236}">
                  <a16:creationId xmlns:a16="http://schemas.microsoft.com/office/drawing/2014/main" id="{40A45319-7AAF-9CA4-8ADD-AACA6F12E837}"/>
                </a:ext>
              </a:extLst>
            </p:cNvPr>
            <p:cNvCxnSpPr>
              <a:cxnSpLocks/>
              <a:stCxn id="6" idx="3"/>
              <a:endCxn id="15" idx="1"/>
            </p:cNvCxnSpPr>
            <p:nvPr/>
          </p:nvCxnSpPr>
          <p:spPr>
            <a:xfrm flipV="1">
              <a:off x="2037460" y="2836105"/>
              <a:ext cx="972151" cy="866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Connector: Elbow 10">
              <a:extLst>
                <a:ext uri="{FF2B5EF4-FFF2-40B4-BE49-F238E27FC236}">
                  <a16:creationId xmlns:a16="http://schemas.microsoft.com/office/drawing/2014/main" id="{177599CB-6D79-0A05-30E6-444D27A6B114}"/>
                </a:ext>
              </a:extLst>
            </p:cNvPr>
            <p:cNvCxnSpPr>
              <a:cxnSpLocks/>
              <a:stCxn id="15" idx="3"/>
              <a:endCxn id="43" idx="1"/>
            </p:cNvCxnSpPr>
            <p:nvPr/>
          </p:nvCxnSpPr>
          <p:spPr>
            <a:xfrm>
              <a:off x="4527693" y="2836105"/>
              <a:ext cx="1510974" cy="982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B821F56-C566-A3B6-E280-881E7A46C284}"/>
                </a:ext>
              </a:extLst>
            </p:cNvPr>
            <p:cNvCxnSpPr>
              <a:cxnSpLocks/>
              <a:stCxn id="43" idx="3"/>
              <a:endCxn id="7" idx="0"/>
            </p:cNvCxnSpPr>
            <p:nvPr/>
          </p:nvCxnSpPr>
          <p:spPr>
            <a:xfrm>
              <a:off x="7556749" y="2837087"/>
              <a:ext cx="1703311" cy="642066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B8F7E952-11AB-FDBF-1C83-2A7E4B45BD9B}"/>
                </a:ext>
              </a:extLst>
            </p:cNvPr>
            <p:cNvCxnSpPr>
              <a:cxnSpLocks/>
              <a:stCxn id="7" idx="2"/>
              <a:endCxn id="37" idx="3"/>
            </p:cNvCxnSpPr>
            <p:nvPr/>
          </p:nvCxnSpPr>
          <p:spPr>
            <a:xfrm rot="5400000">
              <a:off x="7962220" y="4178544"/>
              <a:ext cx="399496" cy="2196184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BE26C1E5-AF14-8471-5167-B81615C74AAC}"/>
                </a:ext>
              </a:extLst>
            </p:cNvPr>
            <p:cNvCxnSpPr>
              <a:cxnSpLocks/>
              <a:stCxn id="7" idx="1"/>
              <a:endCxn id="31" idx="3"/>
            </p:cNvCxnSpPr>
            <p:nvPr/>
          </p:nvCxnSpPr>
          <p:spPr>
            <a:xfrm rot="10800000" flipV="1">
              <a:off x="7063877" y="4278021"/>
              <a:ext cx="985747" cy="642"/>
            </a:xfrm>
            <a:prstGeom prst="bentConnector3">
              <a:avLst>
                <a:gd name="adj1" fmla="val 50000"/>
              </a:avLst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or: Elbow 35">
              <a:extLst>
                <a:ext uri="{FF2B5EF4-FFF2-40B4-BE49-F238E27FC236}">
                  <a16:creationId xmlns:a16="http://schemas.microsoft.com/office/drawing/2014/main" id="{DACB03A8-F5A5-3A91-6B0C-B6710A9EC54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214938" y="2914651"/>
              <a:ext cx="330856" cy="1364013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43387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739C7-B9DB-23FD-4870-107880D23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3450E-D958-A7A2-F088-F4B1EE382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[1] A. Ogletree, “How Much Do Movers Cost In 2023?,” Forbes Home. Accessed: Sep. 24, 2023. [Online]. Available: https://www.forbes.com/home-improvement/moving-services/movers-ad-packers-cost/</a:t>
            </a:r>
            <a:endParaRPr lang="en-US" b="0" i="0">
              <a:solidFill>
                <a:schemeClr val="tx1"/>
              </a:solidFill>
              <a:effectLst/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B28E00-AF18-75CB-B441-6F4E56BC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18</a:t>
            </a:fld>
            <a:endParaRPr lang="en-US" sz="20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25968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5420E-D469-DC50-DDDA-5837DB756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281" y="2408168"/>
            <a:ext cx="6057783" cy="1468876"/>
          </a:xfrm>
        </p:spPr>
        <p:txBody>
          <a:bodyPr>
            <a:normAutofit/>
          </a:bodyPr>
          <a:lstStyle/>
          <a:p>
            <a:r>
              <a:rPr lang="en-US" sz="10000">
                <a:solidFill>
                  <a:schemeClr val="tx1"/>
                </a:solidFill>
              </a:rPr>
              <a:t>Questions?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76001E-0A2D-F0A2-8749-A0ECA2A35BDA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7F1ED6-B5DD-1AE8-3F9F-4609F5C3E1D3}"/>
              </a:ext>
            </a:extLst>
          </p:cNvPr>
          <p:cNvSpPr/>
          <p:nvPr/>
        </p:nvSpPr>
        <p:spPr>
          <a:xfrm>
            <a:off x="924128" y="1478604"/>
            <a:ext cx="9675633" cy="4945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Clipboard Checked outline">
            <a:extLst>
              <a:ext uri="{FF2B5EF4-FFF2-40B4-BE49-F238E27FC236}">
                <a16:creationId xmlns:a16="http://schemas.microsoft.com/office/drawing/2014/main" id="{09F134C5-08DB-E553-4D73-B956303F66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10607" y="3263772"/>
            <a:ext cx="1370075" cy="1370075"/>
          </a:xfrm>
          <a:prstGeom prst="rect">
            <a:avLst/>
          </a:prstGeom>
        </p:spPr>
      </p:pic>
      <p:pic>
        <p:nvPicPr>
          <p:cNvPr id="12" name="Graphic 11" descr="Questions">
            <a:extLst>
              <a:ext uri="{FF2B5EF4-FFF2-40B4-BE49-F238E27FC236}">
                <a16:creationId xmlns:a16="http://schemas.microsoft.com/office/drawing/2014/main" id="{C69ED9C0-C810-4F9C-4881-AE2B0D44E6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10606" y="4861778"/>
            <a:ext cx="1370075" cy="13700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27B08-0BE0-52D3-69FF-26B349B28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19</a:t>
            </a:fld>
            <a:endParaRPr lang="en-US" sz="2000"/>
          </a:p>
        </p:txBody>
      </p:sp>
      <p:pic>
        <p:nvPicPr>
          <p:cNvPr id="7" name="Graphic 6" descr="Easel outline">
            <a:extLst>
              <a:ext uri="{FF2B5EF4-FFF2-40B4-BE49-F238E27FC236}">
                <a16:creationId xmlns:a16="http://schemas.microsoft.com/office/drawing/2014/main" id="{DF300792-2EA3-004C-BF1B-60F3261CF9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10607" y="1665766"/>
            <a:ext cx="1370075" cy="1370075"/>
          </a:xfrm>
          <a:prstGeom prst="rect">
            <a:avLst/>
          </a:prstGeom>
        </p:spPr>
      </p:pic>
      <p:pic>
        <p:nvPicPr>
          <p:cNvPr id="13" name="Graphic 12" descr="Lights On outline">
            <a:extLst>
              <a:ext uri="{FF2B5EF4-FFF2-40B4-BE49-F238E27FC236}">
                <a16:creationId xmlns:a16="http://schemas.microsoft.com/office/drawing/2014/main" id="{A3B2AA96-BE84-FAB0-ABE3-3228D67DD8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10609" y="71636"/>
            <a:ext cx="1370075" cy="137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81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80CF5-DE55-8DBF-2AC9-9C5D64DB2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EC29D5-EC13-CD4D-9335-6872882798D4}"/>
              </a:ext>
            </a:extLst>
          </p:cNvPr>
          <p:cNvSpPr txBox="1"/>
          <p:nvPr/>
        </p:nvSpPr>
        <p:spPr>
          <a:xfrm>
            <a:off x="2997142" y="4376275"/>
            <a:ext cx="207639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Problem Statement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E6B32F-3CCD-06C7-7CBF-9E4992C81C52}"/>
              </a:ext>
            </a:extLst>
          </p:cNvPr>
          <p:cNvSpPr txBox="1"/>
          <p:nvPr/>
        </p:nvSpPr>
        <p:spPr>
          <a:xfrm>
            <a:off x="9468810" y="4376275"/>
            <a:ext cx="176922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Questions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7F01E5-09EE-74E6-ACD9-8626C122EC4A}"/>
              </a:ext>
            </a:extLst>
          </p:cNvPr>
          <p:cNvSpPr txBox="1"/>
          <p:nvPr/>
        </p:nvSpPr>
        <p:spPr>
          <a:xfrm>
            <a:off x="7051308" y="4376275"/>
            <a:ext cx="2392175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Internal Design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B58E80-6C1E-D0CF-99B0-60B3719EFA5D}"/>
              </a:ext>
            </a:extLst>
          </p:cNvPr>
          <p:cNvSpPr txBox="1"/>
          <p:nvPr/>
        </p:nvSpPr>
        <p:spPr>
          <a:xfrm>
            <a:off x="5448296" y="4376275"/>
            <a:ext cx="138614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Design</a:t>
            </a:r>
          </a:p>
        </p:txBody>
      </p:sp>
      <p:pic>
        <p:nvPicPr>
          <p:cNvPr id="8" name="Graphic 7" descr="Lights On outline">
            <a:extLst>
              <a:ext uri="{FF2B5EF4-FFF2-40B4-BE49-F238E27FC236}">
                <a16:creationId xmlns:a16="http://schemas.microsoft.com/office/drawing/2014/main" id="{29CF884E-6B16-C6F3-F5CF-948DEAED8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24930" y="2968285"/>
            <a:ext cx="1220816" cy="1220816"/>
          </a:xfrm>
          <a:prstGeom prst="rect">
            <a:avLst/>
          </a:prstGeom>
        </p:spPr>
      </p:pic>
      <p:pic>
        <p:nvPicPr>
          <p:cNvPr id="11" name="Graphic 10" descr="Easel outline">
            <a:extLst>
              <a:ext uri="{FF2B5EF4-FFF2-40B4-BE49-F238E27FC236}">
                <a16:creationId xmlns:a16="http://schemas.microsoft.com/office/drawing/2014/main" id="{DFA65F6F-7A3D-DD19-D858-62CCC0896D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30959" y="2968285"/>
            <a:ext cx="1220816" cy="1220816"/>
          </a:xfrm>
          <a:prstGeom prst="rect">
            <a:avLst/>
          </a:prstGeom>
        </p:spPr>
      </p:pic>
      <p:pic>
        <p:nvPicPr>
          <p:cNvPr id="25" name="Graphic 24" descr="Questions outline">
            <a:extLst>
              <a:ext uri="{FF2B5EF4-FFF2-40B4-BE49-F238E27FC236}">
                <a16:creationId xmlns:a16="http://schemas.microsoft.com/office/drawing/2014/main" id="{50336225-AAEB-E207-9158-358FB92F6A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743017" y="2968285"/>
            <a:ext cx="1220816" cy="122081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750DC4-CD8D-A68F-01F7-11B98B3DC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2</a:t>
            </a:fld>
            <a:endParaRPr lang="en-US" sz="2000">
              <a:ea typeface="Calibri"/>
              <a:cs typeface="Calibri"/>
            </a:endParaRPr>
          </a:p>
        </p:txBody>
      </p:sp>
      <p:pic>
        <p:nvPicPr>
          <p:cNvPr id="9" name="Graphic 8" descr="Users outline">
            <a:extLst>
              <a:ext uri="{FF2B5EF4-FFF2-40B4-BE49-F238E27FC236}">
                <a16:creationId xmlns:a16="http://schemas.microsoft.com/office/drawing/2014/main" id="{C92213E1-E960-CC63-F2D7-0516A5C729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318901" y="2968285"/>
            <a:ext cx="1220816" cy="12208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B5106B-8CB0-01DF-1E5F-0ECAE71D112F}"/>
              </a:ext>
            </a:extLst>
          </p:cNvPr>
          <p:cNvSpPr txBox="1"/>
          <p:nvPr/>
        </p:nvSpPr>
        <p:spPr>
          <a:xfrm>
            <a:off x="891113" y="4376274"/>
            <a:ext cx="207639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cs typeface="Calibri"/>
              </a:rPr>
              <a:t>Meet the Team</a:t>
            </a:r>
          </a:p>
        </p:txBody>
      </p:sp>
      <p:pic>
        <p:nvPicPr>
          <p:cNvPr id="16" name="Graphic 15" descr="Gears outline">
            <a:extLst>
              <a:ext uri="{FF2B5EF4-FFF2-40B4-BE49-F238E27FC236}">
                <a16:creationId xmlns:a16="http://schemas.microsoft.com/office/drawing/2014/main" id="{1B8112F2-32D7-984F-CC47-061A7F9D3B8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636988" y="2968285"/>
            <a:ext cx="1220815" cy="122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30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9FD25-A885-BE52-D0C7-154CB3D18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Meet the Team</a:t>
            </a:r>
          </a:p>
        </p:txBody>
      </p:sp>
      <p:pic>
        <p:nvPicPr>
          <p:cNvPr id="11" name="Picture Placeholder 10" descr="A person wearing glasses and a suit&#10;&#10;Description automatically generated">
            <a:extLst>
              <a:ext uri="{FF2B5EF4-FFF2-40B4-BE49-F238E27FC236}">
                <a16:creationId xmlns:a16="http://schemas.microsoft.com/office/drawing/2014/main" id="{2D552039-A89F-5369-473B-81DD9AF6F2F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6481" b="16481"/>
          <a:stretch/>
        </p:blipFill>
        <p:spPr>
          <a:xfrm>
            <a:off x="3088004" y="2603429"/>
            <a:ext cx="1958975" cy="1751012"/>
          </a:xfr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5D62A88-B8DB-384F-5B1F-E94344E6D20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 b="8054"/>
          <a:stretch/>
        </p:blipFill>
        <p:spPr>
          <a:xfrm>
            <a:off x="5560981" y="2587540"/>
            <a:ext cx="1958975" cy="1751012"/>
          </a:xfrm>
        </p:spPr>
      </p:pic>
      <p:pic>
        <p:nvPicPr>
          <p:cNvPr id="14" name="Picture Placeholder 13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462244EE-CFD5-923B-0428-1818CEBA673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1" b="8091"/>
          <a:stretch>
            <a:fillRect/>
          </a:stretch>
        </p:blipFill>
        <p:spPr>
          <a:xfrm>
            <a:off x="8033958" y="2603429"/>
            <a:ext cx="1958975" cy="1751012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993177-8E0A-20FA-3D4F-41E43585DE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9387" y="4644037"/>
            <a:ext cx="1960382" cy="918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Ian Adelman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System Engineer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59AA04-291A-0A5B-8415-744947FB061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993067" y="4644037"/>
            <a:ext cx="1960382" cy="918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Devin Hoopes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System Engineer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BC267C9-E511-0BA3-6D6B-ED406FE3BD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033254" y="4644037"/>
            <a:ext cx="1960382" cy="918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Alex Reinert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System Engineer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958124-CE36-F8AC-E660-853E66E1BC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59574" y="4644037"/>
            <a:ext cx="1960382" cy="918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Natalie Gonzalez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Team Lead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E2B1DC-6061-6768-3A09-9BBEEEAA9E4B}"/>
              </a:ext>
            </a:extLst>
          </p:cNvPr>
          <p:cNvSpPr/>
          <p:nvPr/>
        </p:nvSpPr>
        <p:spPr>
          <a:xfrm>
            <a:off x="10599762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15" descr="Users with solid fill">
            <a:extLst>
              <a:ext uri="{FF2B5EF4-FFF2-40B4-BE49-F238E27FC236}">
                <a16:creationId xmlns:a16="http://schemas.microsoft.com/office/drawing/2014/main" id="{7DFE5E02-00FF-3CFE-F642-5AC1E68578DC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10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0521"/>
            <a:ext cx="1116823" cy="1116823"/>
          </a:xfrm>
          <a:prstGeom prst="rect">
            <a:avLst/>
          </a:prstGeom>
        </p:spPr>
      </p:pic>
      <p:sp>
        <p:nvSpPr>
          <p:cNvPr id="18" name="Slide Number Placeholder 16">
            <a:extLst>
              <a:ext uri="{FF2B5EF4-FFF2-40B4-BE49-F238E27FC236}">
                <a16:creationId xmlns:a16="http://schemas.microsoft.com/office/drawing/2014/main" id="{D8509DE1-97E7-82B3-7360-35F8C85FED4F}"/>
              </a:ext>
            </a:extLst>
          </p:cNvPr>
          <p:cNvSpPr txBox="1">
            <a:spLocks/>
          </p:cNvSpPr>
          <p:nvPr/>
        </p:nvSpPr>
        <p:spPr>
          <a:xfrm>
            <a:off x="10834319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10A137D-053C-4660-AC89-A645AAB95318}" type="slidenum">
              <a:rPr lang="en-US" sz="2000" smtClean="0"/>
              <a:pPr/>
              <a:t>3</a:t>
            </a:fld>
            <a:endParaRPr lang="en-US" sz="2000"/>
          </a:p>
        </p:txBody>
      </p:sp>
      <p:pic>
        <p:nvPicPr>
          <p:cNvPr id="17" name="Graphic 16" descr="Lights On outline">
            <a:extLst>
              <a:ext uri="{FF2B5EF4-FFF2-40B4-BE49-F238E27FC236}">
                <a16:creationId xmlns:a16="http://schemas.microsoft.com/office/drawing/2014/main" id="{4F32FF14-AA39-0B2D-D7EF-278C49DB2F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19" name="Graphic 18" descr="Easel outline">
            <a:extLst>
              <a:ext uri="{FF2B5EF4-FFF2-40B4-BE49-F238E27FC236}">
                <a16:creationId xmlns:a16="http://schemas.microsoft.com/office/drawing/2014/main" id="{6E798C39-A38F-4179-9089-ABCD859372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21" name="Graphic 20" descr="Questions outline">
            <a:extLst>
              <a:ext uri="{FF2B5EF4-FFF2-40B4-BE49-F238E27FC236}">
                <a16:creationId xmlns:a16="http://schemas.microsoft.com/office/drawing/2014/main" id="{E20859BF-B353-1FF0-9989-B37149E5DF8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22" name="Graphic 21" descr="Gears outline">
            <a:extLst>
              <a:ext uri="{FF2B5EF4-FFF2-40B4-BE49-F238E27FC236}">
                <a16:creationId xmlns:a16="http://schemas.microsoft.com/office/drawing/2014/main" id="{8A1B4D74-99F0-16B5-5827-F3D048B7D2A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599862E-4F40-A501-4A2F-A27CC138F7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6" b="5504"/>
          <a:stretch/>
        </p:blipFill>
        <p:spPr bwMode="auto">
          <a:xfrm>
            <a:off x="614324" y="2603429"/>
            <a:ext cx="1960382" cy="1751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64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4F631B9B-4A80-D563-A289-C06858F11FB3}"/>
              </a:ext>
            </a:extLst>
          </p:cNvPr>
          <p:cNvSpPr/>
          <p:nvPr/>
        </p:nvSpPr>
        <p:spPr>
          <a:xfrm>
            <a:off x="10599762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6920A8-6F64-89A5-F60B-B61BCBC6102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C31156-6A4F-0720-955F-EB49B4501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Review of the Problem Statement [1]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A65CB-95D4-4C0A-25F1-1EDBEA195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753" y="1856682"/>
            <a:ext cx="9021322" cy="1048443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US" sz="3200">
                <a:solidFill>
                  <a:schemeClr val="tx1"/>
                </a:solidFill>
              </a:rPr>
              <a:t>Transporting heavy furniture up or down one flight of straight stairs is difficult and potentially dangerous</a:t>
            </a:r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B62F6-14ED-8AF8-D7A7-66A9F887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84861" y="3218389"/>
            <a:ext cx="8000455" cy="261743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8ECB9-822C-8AF2-D868-5AC745BAF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4</a:t>
            </a:fld>
            <a:endParaRPr lang="en-US" sz="2000">
              <a:ea typeface="Calibri"/>
              <a:cs typeface="Calibri"/>
            </a:endParaRPr>
          </a:p>
        </p:txBody>
      </p:sp>
      <p:pic>
        <p:nvPicPr>
          <p:cNvPr id="22" name="Graphic 21" descr="Users outline">
            <a:extLst>
              <a:ext uri="{FF2B5EF4-FFF2-40B4-BE49-F238E27FC236}">
                <a16:creationId xmlns:a16="http://schemas.microsoft.com/office/drawing/2014/main" id="{A6AC338B-9390-F1F8-6EC7-9CFE86A375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23" name="Graphic 22" descr="Lights On with solid fill">
            <a:extLst>
              <a:ext uri="{FF2B5EF4-FFF2-40B4-BE49-F238E27FC236}">
                <a16:creationId xmlns:a16="http://schemas.microsoft.com/office/drawing/2014/main" id="{0C5DD40E-0C28-F339-43DC-868D56DD57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0834310" y="1351574"/>
            <a:ext cx="1116824" cy="1116824"/>
          </a:xfrm>
          <a:prstGeom prst="rect">
            <a:avLst/>
          </a:prstGeom>
        </p:spPr>
      </p:pic>
      <p:pic>
        <p:nvPicPr>
          <p:cNvPr id="31" name="Graphic 30" descr="Easel outline">
            <a:extLst>
              <a:ext uri="{FF2B5EF4-FFF2-40B4-BE49-F238E27FC236}">
                <a16:creationId xmlns:a16="http://schemas.microsoft.com/office/drawing/2014/main" id="{6C470675-C63F-E211-AE8B-734B91E27D9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34315" y="2655429"/>
            <a:ext cx="1116823" cy="1116823"/>
          </a:xfrm>
          <a:prstGeom prst="rect">
            <a:avLst/>
          </a:prstGeom>
        </p:spPr>
      </p:pic>
      <p:pic>
        <p:nvPicPr>
          <p:cNvPr id="32" name="Graphic 31" descr="Questions outline">
            <a:extLst>
              <a:ext uri="{FF2B5EF4-FFF2-40B4-BE49-F238E27FC236}">
                <a16:creationId xmlns:a16="http://schemas.microsoft.com/office/drawing/2014/main" id="{9F2320E0-B321-3C3A-511D-C51A93A4C28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33" name="Graphic 32" descr="Gears outline">
            <a:extLst>
              <a:ext uri="{FF2B5EF4-FFF2-40B4-BE49-F238E27FC236}">
                <a16:creationId xmlns:a16="http://schemas.microsoft.com/office/drawing/2014/main" id="{8783DE80-835B-B41C-AE6D-70A846BFD76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19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Morphological 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D169A9-F802-C428-9988-6E4C03C0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5</a:t>
            </a:fld>
            <a:endParaRPr lang="en-US" sz="2000"/>
          </a:p>
        </p:txBody>
      </p:sp>
      <p:pic>
        <p:nvPicPr>
          <p:cNvPr id="7" name="Graphic 6" descr="Easel with solid fill">
            <a:extLst>
              <a:ext uri="{FF2B5EF4-FFF2-40B4-BE49-F238E27FC236}">
                <a16:creationId xmlns:a16="http://schemas.microsoft.com/office/drawing/2014/main" id="{C0B41C00-8086-910C-FA71-4E4E31938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3D6455D-66E8-E534-D5AC-99539569F6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" t="10806" r="14353" b="52559"/>
          <a:stretch/>
        </p:blipFill>
        <p:spPr bwMode="auto">
          <a:xfrm>
            <a:off x="237709" y="2134013"/>
            <a:ext cx="102372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Users outline">
            <a:extLst>
              <a:ext uri="{FF2B5EF4-FFF2-40B4-BE49-F238E27FC236}">
                <a16:creationId xmlns:a16="http://schemas.microsoft.com/office/drawing/2014/main" id="{90C80237-D3D0-B02A-D60B-7CE38014A0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4" name="Graphic 13" descr="Questions outline">
            <a:extLst>
              <a:ext uri="{FF2B5EF4-FFF2-40B4-BE49-F238E27FC236}">
                <a16:creationId xmlns:a16="http://schemas.microsoft.com/office/drawing/2014/main" id="{F5362B51-C5CE-7E5C-497B-A701F62734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5" name="Graphic 14" descr="Gears outline">
            <a:extLst>
              <a:ext uri="{FF2B5EF4-FFF2-40B4-BE49-F238E27FC236}">
                <a16:creationId xmlns:a16="http://schemas.microsoft.com/office/drawing/2014/main" id="{0DD38002-BDCE-B408-0F12-D37D44A96D3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6" name="Graphic 15" descr="Lights On outline">
            <a:extLst>
              <a:ext uri="{FF2B5EF4-FFF2-40B4-BE49-F238E27FC236}">
                <a16:creationId xmlns:a16="http://schemas.microsoft.com/office/drawing/2014/main" id="{EFD0045E-904B-0179-1679-8DBC786478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457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Decision Matrix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D169A9-F802-C428-9988-6E4C03C0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6</a:t>
            </a:fld>
            <a:endParaRPr lang="en-US" sz="2000"/>
          </a:p>
        </p:txBody>
      </p:sp>
      <p:pic>
        <p:nvPicPr>
          <p:cNvPr id="15" name="Graphic 14" descr="Easel with solid fill">
            <a:extLst>
              <a:ext uri="{FF2B5EF4-FFF2-40B4-BE49-F238E27FC236}">
                <a16:creationId xmlns:a16="http://schemas.microsoft.com/office/drawing/2014/main" id="{9AD1247B-26D4-C4E9-971F-689202833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6" name="Graphic 15" descr="Users outline">
            <a:extLst>
              <a:ext uri="{FF2B5EF4-FFF2-40B4-BE49-F238E27FC236}">
                <a16:creationId xmlns:a16="http://schemas.microsoft.com/office/drawing/2014/main" id="{A0D35B9D-EE8C-6858-EFAE-62D816E87B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7" name="Graphic 16" descr="Questions outline">
            <a:extLst>
              <a:ext uri="{FF2B5EF4-FFF2-40B4-BE49-F238E27FC236}">
                <a16:creationId xmlns:a16="http://schemas.microsoft.com/office/drawing/2014/main" id="{ECBCD0C7-AAFD-0252-3CCF-DDF9B8C97F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8" name="Graphic 17" descr="Gears outline">
            <a:extLst>
              <a:ext uri="{FF2B5EF4-FFF2-40B4-BE49-F238E27FC236}">
                <a16:creationId xmlns:a16="http://schemas.microsoft.com/office/drawing/2014/main" id="{5AFEB3EF-835D-6028-581F-D68B160799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9" name="Graphic 18" descr="Lights On outline">
            <a:extLst>
              <a:ext uri="{FF2B5EF4-FFF2-40B4-BE49-F238E27FC236}">
                <a16:creationId xmlns:a16="http://schemas.microsoft.com/office/drawing/2014/main" id="{23941CC2-5060-49E3-E9FA-6347D22DBC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7" name="Picture 6" descr="A white grid with black numbers and letters&#10;&#10;Description automatically generated">
            <a:extLst>
              <a:ext uri="{FF2B5EF4-FFF2-40B4-BE49-F238E27FC236}">
                <a16:creationId xmlns:a16="http://schemas.microsoft.com/office/drawing/2014/main" id="{573D337D-A9B0-64D9-FB8D-E0DF164C1BE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6"/>
          <a:stretch/>
        </p:blipFill>
        <p:spPr>
          <a:xfrm>
            <a:off x="1910972" y="1761151"/>
            <a:ext cx="7001872" cy="456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779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The Decision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D169A9-F802-C428-9988-6E4C03C0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7</a:t>
            </a:fld>
            <a:endParaRPr lang="en-US" sz="2000"/>
          </a:p>
        </p:txBody>
      </p:sp>
      <p:pic>
        <p:nvPicPr>
          <p:cNvPr id="15" name="Graphic 14" descr="Easel with solid fill">
            <a:extLst>
              <a:ext uri="{FF2B5EF4-FFF2-40B4-BE49-F238E27FC236}">
                <a16:creationId xmlns:a16="http://schemas.microsoft.com/office/drawing/2014/main" id="{9AD1247B-26D4-C4E9-971F-689202833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16" name="Graphic 15" descr="Users outline">
            <a:extLst>
              <a:ext uri="{FF2B5EF4-FFF2-40B4-BE49-F238E27FC236}">
                <a16:creationId xmlns:a16="http://schemas.microsoft.com/office/drawing/2014/main" id="{A0D35B9D-EE8C-6858-EFAE-62D816E87B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17" name="Graphic 16" descr="Questions outline">
            <a:extLst>
              <a:ext uri="{FF2B5EF4-FFF2-40B4-BE49-F238E27FC236}">
                <a16:creationId xmlns:a16="http://schemas.microsoft.com/office/drawing/2014/main" id="{ECBCD0C7-AAFD-0252-3CCF-DDF9B8C97F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8" name="Graphic 17" descr="Gears outline">
            <a:extLst>
              <a:ext uri="{FF2B5EF4-FFF2-40B4-BE49-F238E27FC236}">
                <a16:creationId xmlns:a16="http://schemas.microsoft.com/office/drawing/2014/main" id="{5AFEB3EF-835D-6028-581F-D68B160799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9" name="Graphic 18" descr="Lights On outline">
            <a:extLst>
              <a:ext uri="{FF2B5EF4-FFF2-40B4-BE49-F238E27FC236}">
                <a16:creationId xmlns:a16="http://schemas.microsoft.com/office/drawing/2014/main" id="{23941CC2-5060-49E3-E9FA-6347D22DBC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7" name="Picture 6" descr="A white grid with black numbers and letters&#10;&#10;Description automatically generated">
            <a:extLst>
              <a:ext uri="{FF2B5EF4-FFF2-40B4-BE49-F238E27FC236}">
                <a16:creationId xmlns:a16="http://schemas.microsoft.com/office/drawing/2014/main" id="{573D337D-A9B0-64D9-FB8D-E0DF164C1BE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79" r="80865" b="58776"/>
          <a:stretch/>
        </p:blipFill>
        <p:spPr>
          <a:xfrm>
            <a:off x="365056" y="1874981"/>
            <a:ext cx="4437854" cy="4147127"/>
          </a:xfrm>
          <a:prstGeom prst="rect">
            <a:avLst/>
          </a:prstGeom>
        </p:spPr>
      </p:pic>
      <p:pic>
        <p:nvPicPr>
          <p:cNvPr id="4" name="Picture 3" descr="A white grid with black numbers and letters&#10;&#10;Description automatically generated">
            <a:extLst>
              <a:ext uri="{FF2B5EF4-FFF2-40B4-BE49-F238E27FC236}">
                <a16:creationId xmlns:a16="http://schemas.microsoft.com/office/drawing/2014/main" id="{ADDD5C0E-DBC4-D4BC-12A0-88656AD7494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71" t="14863" b="59018"/>
          <a:stretch/>
        </p:blipFill>
        <p:spPr>
          <a:xfrm>
            <a:off x="5710983" y="1874981"/>
            <a:ext cx="3926372" cy="414712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1C10695-54BB-E6D3-D2FA-7A3A5649C2BD}"/>
              </a:ext>
            </a:extLst>
          </p:cNvPr>
          <p:cNvCxnSpPr>
            <a:cxnSpLocks/>
          </p:cNvCxnSpPr>
          <p:nvPr/>
        </p:nvCxnSpPr>
        <p:spPr>
          <a:xfrm>
            <a:off x="4802910" y="3837034"/>
            <a:ext cx="908073" cy="0"/>
          </a:xfrm>
          <a:prstGeom prst="straightConnector1">
            <a:avLst/>
          </a:prstGeom>
          <a:ln w="762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24A1BF7-348F-C42C-44BE-8D077BF55275}"/>
              </a:ext>
            </a:extLst>
          </p:cNvPr>
          <p:cNvSpPr/>
          <p:nvPr/>
        </p:nvSpPr>
        <p:spPr>
          <a:xfrm>
            <a:off x="483201" y="3292088"/>
            <a:ext cx="9042400" cy="1089891"/>
          </a:xfrm>
          <a:prstGeom prst="rect">
            <a:avLst/>
          </a:prstGeom>
          <a:solidFill>
            <a:schemeClr val="accent2">
              <a:lumMod val="75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122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71" y="292638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System Assembly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/>
          <p:nvPr/>
        </p:nvSpPr>
        <p:spPr>
          <a:xfrm>
            <a:off x="10599761" y="-2843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C2504A-DAC3-F921-C4C3-A6C49AC46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8</a:t>
            </a:fld>
            <a:endParaRPr lang="en-US" sz="2000"/>
          </a:p>
        </p:txBody>
      </p:sp>
      <p:pic>
        <p:nvPicPr>
          <p:cNvPr id="34" name="Graphic 33" descr="Easel with solid fill">
            <a:extLst>
              <a:ext uri="{FF2B5EF4-FFF2-40B4-BE49-F238E27FC236}">
                <a16:creationId xmlns:a16="http://schemas.microsoft.com/office/drawing/2014/main" id="{19EE601F-1218-1C0D-76A6-AF9FACEAD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35" name="Graphic 34" descr="Users outline">
            <a:extLst>
              <a:ext uri="{FF2B5EF4-FFF2-40B4-BE49-F238E27FC236}">
                <a16:creationId xmlns:a16="http://schemas.microsoft.com/office/drawing/2014/main" id="{9A5B835D-583E-A664-4498-5CADA7D47F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36" name="Graphic 35" descr="Questions outline">
            <a:extLst>
              <a:ext uri="{FF2B5EF4-FFF2-40B4-BE49-F238E27FC236}">
                <a16:creationId xmlns:a16="http://schemas.microsoft.com/office/drawing/2014/main" id="{6B6A5948-1A33-8AF4-B4C8-BCEAA6A108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37" name="Graphic 36" descr="Gears outline">
            <a:extLst>
              <a:ext uri="{FF2B5EF4-FFF2-40B4-BE49-F238E27FC236}">
                <a16:creationId xmlns:a16="http://schemas.microsoft.com/office/drawing/2014/main" id="{6CDAEEA6-D5EC-A316-D94C-0A1C11F27A6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38" name="Graphic 37" descr="Lights On outline">
            <a:extLst>
              <a:ext uri="{FF2B5EF4-FFF2-40B4-BE49-F238E27FC236}">
                <a16:creationId xmlns:a16="http://schemas.microsoft.com/office/drawing/2014/main" id="{923ADF67-08BD-F84F-91F7-2B3D80586C2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pic>
        <p:nvPicPr>
          <p:cNvPr id="2049" name="Picture 1009847804" descr="A grey table with four legs&#10;&#10;Description automatically generated">
            <a:extLst>
              <a:ext uri="{FF2B5EF4-FFF2-40B4-BE49-F238E27FC236}">
                <a16:creationId xmlns:a16="http://schemas.microsoft.com/office/drawing/2014/main" id="{6271DC62-A8B0-40B9-F913-8B4C7C4CA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432" y="1792310"/>
            <a:ext cx="4876273" cy="4429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1678F1E-3517-301A-C181-7B31AEB2D6C8}"/>
              </a:ext>
            </a:extLst>
          </p:cNvPr>
          <p:cNvCxnSpPr>
            <a:cxnSpLocks/>
          </p:cNvCxnSpPr>
          <p:nvPr/>
        </p:nvCxnSpPr>
        <p:spPr>
          <a:xfrm>
            <a:off x="3100403" y="3198525"/>
            <a:ext cx="989956" cy="27170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EFAC62C-042E-88FB-0823-05EF7779A692}"/>
              </a:ext>
            </a:extLst>
          </p:cNvPr>
          <p:cNvCxnSpPr>
            <a:cxnSpLocks/>
          </p:cNvCxnSpPr>
          <p:nvPr/>
        </p:nvCxnSpPr>
        <p:spPr>
          <a:xfrm>
            <a:off x="3100403" y="4687775"/>
            <a:ext cx="2090433" cy="9666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Box 947596174">
            <a:extLst>
              <a:ext uri="{FF2B5EF4-FFF2-40B4-BE49-F238E27FC236}">
                <a16:creationId xmlns:a16="http://schemas.microsoft.com/office/drawing/2014/main" id="{BE50039A-D51A-A153-B5E8-34C0B14F88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4649" y="2939448"/>
            <a:ext cx="843552" cy="280835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Brackets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DAD6700-C842-36A9-5A2A-C36432F056A8}"/>
              </a:ext>
            </a:extLst>
          </p:cNvPr>
          <p:cNvCxnSpPr>
            <a:cxnSpLocks/>
          </p:cNvCxnSpPr>
          <p:nvPr/>
        </p:nvCxnSpPr>
        <p:spPr>
          <a:xfrm flipH="1">
            <a:off x="6560982" y="3063177"/>
            <a:ext cx="1449603" cy="4148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8D02A31-F61C-4DA8-A307-A30DC2DB3863}"/>
              </a:ext>
            </a:extLst>
          </p:cNvPr>
          <p:cNvCxnSpPr>
            <a:cxnSpLocks/>
          </p:cNvCxnSpPr>
          <p:nvPr/>
        </p:nvCxnSpPr>
        <p:spPr>
          <a:xfrm flipH="1" flipV="1">
            <a:off x="6761055" y="3985698"/>
            <a:ext cx="1249530" cy="6229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 Box 1590443466">
            <a:extLst>
              <a:ext uri="{FF2B5EF4-FFF2-40B4-BE49-F238E27FC236}">
                <a16:creationId xmlns:a16="http://schemas.microsoft.com/office/drawing/2014/main" id="{625D8BC4-7E0C-D211-6152-24772F782A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9280" y="3536941"/>
            <a:ext cx="912554" cy="476417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3 DOF Legs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 Box 2110680554">
            <a:extLst>
              <a:ext uri="{FF2B5EF4-FFF2-40B4-BE49-F238E27FC236}">
                <a16:creationId xmlns:a16="http://schemas.microsoft.com/office/drawing/2014/main" id="{D037DC35-A22B-5C5E-7221-D453AF0DF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93202" y="4395181"/>
            <a:ext cx="974656" cy="45838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Electronics Bay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Text Box 2">
            <a:extLst>
              <a:ext uri="{FF2B5EF4-FFF2-40B4-BE49-F238E27FC236}">
                <a16:creationId xmlns:a16="http://schemas.microsoft.com/office/drawing/2014/main" id="{CD0B8670-80CC-67FE-A957-05337C68B9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9280" y="4394272"/>
            <a:ext cx="912554" cy="476417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 DOF Legs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E3629B0C-05C4-2460-D749-09A6321479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2356" y="158167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1D5DF08A-8943-DB32-4851-92AD15DC4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2356" y="203887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19FE116B-CAD2-3F75-D06C-65A65AE9D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2356" y="600127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BD4301D-2D05-AFF7-F1C9-8BBDD8EEAF5E}"/>
              </a:ext>
            </a:extLst>
          </p:cNvPr>
          <p:cNvCxnSpPr>
            <a:cxnSpLocks/>
          </p:cNvCxnSpPr>
          <p:nvPr/>
        </p:nvCxnSpPr>
        <p:spPr>
          <a:xfrm>
            <a:off x="3100403" y="3867301"/>
            <a:ext cx="1109458" cy="4024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 Box 947596174">
            <a:extLst>
              <a:ext uri="{FF2B5EF4-FFF2-40B4-BE49-F238E27FC236}">
                <a16:creationId xmlns:a16="http://schemas.microsoft.com/office/drawing/2014/main" id="{42F235F3-541F-D7F6-FCF5-6C2F212E7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80075" y="2933338"/>
            <a:ext cx="843552" cy="280835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Platform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069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9463-DCD7-D118-3590-1E5520CA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195" y="270136"/>
            <a:ext cx="10058400" cy="1450757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Legs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BFA6A-2ED2-6E2B-076D-6D25935FC0A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625983" y="-33089"/>
            <a:ext cx="1592238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B56D0-887E-EECA-9DC8-EF264943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A137D-053C-4660-AC89-A645AAB95318}" type="slidenum">
              <a:rPr lang="en-US" sz="2000" dirty="0" smtClean="0"/>
              <a:t>9</a:t>
            </a:fld>
            <a:endParaRPr lang="en-US" sz="2000"/>
          </a:p>
        </p:txBody>
      </p:sp>
      <p:pic>
        <p:nvPicPr>
          <p:cNvPr id="5" name="Graphic 4" descr="Easel with solid fill">
            <a:extLst>
              <a:ext uri="{FF2B5EF4-FFF2-40B4-BE49-F238E27FC236}">
                <a16:creationId xmlns:a16="http://schemas.microsoft.com/office/drawing/2014/main" id="{0BCC5F06-00EC-EF53-CF8F-180A84DDF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37468" y="2653536"/>
            <a:ext cx="1116823" cy="1116823"/>
          </a:xfrm>
          <a:prstGeom prst="rect">
            <a:avLst/>
          </a:prstGeom>
        </p:spPr>
      </p:pic>
      <p:pic>
        <p:nvPicPr>
          <p:cNvPr id="7" name="Graphic 6" descr="Users outline">
            <a:extLst>
              <a:ext uri="{FF2B5EF4-FFF2-40B4-BE49-F238E27FC236}">
                <a16:creationId xmlns:a16="http://schemas.microsoft.com/office/drawing/2014/main" id="{CF3AC33C-AC34-A00F-7160-B25E5FF98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4311" y="49612"/>
            <a:ext cx="1116823" cy="1116823"/>
          </a:xfrm>
          <a:prstGeom prst="rect">
            <a:avLst/>
          </a:prstGeom>
        </p:spPr>
      </p:pic>
      <p:pic>
        <p:nvPicPr>
          <p:cNvPr id="9" name="Graphic 8" descr="Questions outline">
            <a:extLst>
              <a:ext uri="{FF2B5EF4-FFF2-40B4-BE49-F238E27FC236}">
                <a16:creationId xmlns:a16="http://schemas.microsoft.com/office/drawing/2014/main" id="{02B42EB7-B21A-22A5-D83B-291068BD47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834314" y="5259353"/>
            <a:ext cx="1116823" cy="1116823"/>
          </a:xfrm>
          <a:prstGeom prst="rect">
            <a:avLst/>
          </a:prstGeom>
        </p:spPr>
      </p:pic>
      <p:pic>
        <p:nvPicPr>
          <p:cNvPr id="10" name="Graphic 9" descr="Gears outline">
            <a:extLst>
              <a:ext uri="{FF2B5EF4-FFF2-40B4-BE49-F238E27FC236}">
                <a16:creationId xmlns:a16="http://schemas.microsoft.com/office/drawing/2014/main" id="{508ABA0E-3C96-6812-B22C-FA5D7A367F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28993" y="3956564"/>
            <a:ext cx="1116823" cy="1116823"/>
          </a:xfrm>
          <a:prstGeom prst="rect">
            <a:avLst/>
          </a:prstGeom>
        </p:spPr>
      </p:pic>
      <p:pic>
        <p:nvPicPr>
          <p:cNvPr id="11" name="Graphic 10" descr="Lights On outline">
            <a:extLst>
              <a:ext uri="{FF2B5EF4-FFF2-40B4-BE49-F238E27FC236}">
                <a16:creationId xmlns:a16="http://schemas.microsoft.com/office/drawing/2014/main" id="{2584ABF6-D447-2E96-2913-5F6BCD418B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34316" y="1352640"/>
            <a:ext cx="1116823" cy="111682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29D0270-0FDE-15B0-8652-22FBD4CF2FBA}"/>
              </a:ext>
            </a:extLst>
          </p:cNvPr>
          <p:cNvSpPr txBox="1"/>
          <p:nvPr/>
        </p:nvSpPr>
        <p:spPr>
          <a:xfrm>
            <a:off x="1172195" y="1869298"/>
            <a:ext cx="287602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/>
              <a:t>The system shall transport furniture repeatedly up and down one floor within a residential building</a:t>
            </a:r>
            <a:r>
              <a:rPr lang="en-US"/>
              <a:t>. [2.1.1] </a:t>
            </a:r>
            <a:endParaRPr lang="en-US" sz="1800"/>
          </a:p>
          <a:p>
            <a:pPr marL="0" indent="0">
              <a:buNone/>
            </a:pPr>
            <a:endParaRPr lang="en-US" sz="1800">
              <a:effectLst/>
              <a:ea typeface="DengXian" panose="020B0503020204020204" pitchFamily="2" charset="-122"/>
            </a:endParaRPr>
          </a:p>
          <a:p>
            <a:pPr marL="0" indent="0">
              <a:buNone/>
            </a:pPr>
            <a:r>
              <a:rPr lang="en-US" sz="1800">
                <a:effectLst/>
                <a:ea typeface="DengXian" panose="020B0503020204020204" pitchFamily="2" charset="-122"/>
              </a:rPr>
              <a:t>The system shall not destructively alter the environment. [2.3.2]</a:t>
            </a:r>
          </a:p>
          <a:p>
            <a:pPr marL="0" indent="0">
              <a:buNone/>
            </a:pPr>
            <a:endParaRPr lang="en-US" sz="1800">
              <a:effectLst/>
              <a:ea typeface="DengXian" panose="02010600030101010101" pitchFamily="2" charset="-122"/>
            </a:endParaRPr>
          </a:p>
          <a:p>
            <a:pPr marL="0" indent="0">
              <a:buNone/>
            </a:pPr>
            <a:r>
              <a:rPr lang="en-US" sz="1800">
                <a:effectLst/>
                <a:ea typeface="DengXian" panose="02010600030101010101" pitchFamily="2" charset="-122"/>
              </a:rPr>
              <a:t>The system shall not damage the furniture. [2.3.3]</a:t>
            </a:r>
            <a:endParaRPr lang="en-US" sz="1800"/>
          </a:p>
        </p:txBody>
      </p:sp>
      <p:pic>
        <p:nvPicPr>
          <p:cNvPr id="4" name="Picture 3" descr="A grey mechanical arm with a white background&#10;&#10;Description automatically generated">
            <a:extLst>
              <a:ext uri="{FF2B5EF4-FFF2-40B4-BE49-F238E27FC236}">
                <a16:creationId xmlns:a16="http://schemas.microsoft.com/office/drawing/2014/main" id="{47764A96-F20E-D7DA-7153-2E5EFF416D9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9947" r="4724"/>
          <a:stretch/>
        </p:blipFill>
        <p:spPr>
          <a:xfrm>
            <a:off x="8608291" y="2235927"/>
            <a:ext cx="1745287" cy="411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49233B-3466-251C-9D35-6544CC0D137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1612" r="13281"/>
          <a:stretch/>
        </p:blipFill>
        <p:spPr>
          <a:xfrm>
            <a:off x="5003214" y="2231601"/>
            <a:ext cx="1588656" cy="41148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4DA98C-11CF-CE30-D753-39E58437AD36}"/>
              </a:ext>
            </a:extLst>
          </p:cNvPr>
          <p:cNvCxnSpPr>
            <a:cxnSpLocks/>
          </p:cNvCxnSpPr>
          <p:nvPr/>
        </p:nvCxnSpPr>
        <p:spPr>
          <a:xfrm flipV="1">
            <a:off x="8058710" y="2580866"/>
            <a:ext cx="845890" cy="2672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Box 947596174">
            <a:extLst>
              <a:ext uri="{FF2B5EF4-FFF2-40B4-BE49-F238E27FC236}">
                <a16:creationId xmlns:a16="http://schemas.microsoft.com/office/drawing/2014/main" id="{CC9F425E-030E-F73C-B5EB-C97AAC3CA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3196" y="2794925"/>
            <a:ext cx="776288" cy="2667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Servos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 Box 1590443466">
            <a:extLst>
              <a:ext uri="{FF2B5EF4-FFF2-40B4-BE49-F238E27FC236}">
                <a16:creationId xmlns:a16="http://schemas.microsoft.com/office/drawing/2014/main" id="{5F541610-E5E6-6FB1-495A-84FF276D8D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8247" y="4009752"/>
            <a:ext cx="839788" cy="45243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Leg Segments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C086E8B-4F69-5472-47A8-CBC14E568D1A}"/>
              </a:ext>
            </a:extLst>
          </p:cNvPr>
          <p:cNvCxnSpPr>
            <a:cxnSpLocks/>
          </p:cNvCxnSpPr>
          <p:nvPr/>
        </p:nvCxnSpPr>
        <p:spPr>
          <a:xfrm>
            <a:off x="8058710" y="4376453"/>
            <a:ext cx="1540045" cy="2073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C32CAAE-3EB1-A510-B7C7-7F592AD0E4BD}"/>
              </a:ext>
            </a:extLst>
          </p:cNvPr>
          <p:cNvCxnSpPr>
            <a:cxnSpLocks/>
          </p:cNvCxnSpPr>
          <p:nvPr/>
        </p:nvCxnSpPr>
        <p:spPr>
          <a:xfrm flipV="1">
            <a:off x="8047534" y="3410303"/>
            <a:ext cx="1182191" cy="7547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 Box 947596174">
            <a:extLst>
              <a:ext uri="{FF2B5EF4-FFF2-40B4-BE49-F238E27FC236}">
                <a16:creationId xmlns:a16="http://schemas.microsoft.com/office/drawing/2014/main" id="{477B75DF-114A-9858-32AF-D52BBF33D2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1936" y="5416553"/>
            <a:ext cx="776288" cy="2667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Feet</a:t>
            </a:r>
            <a:endParaRPr kumimoji="0" lang="en-US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0195C91-B073-5960-9A41-2E129E2ED2B3}"/>
              </a:ext>
            </a:extLst>
          </p:cNvPr>
          <p:cNvCxnSpPr>
            <a:cxnSpLocks/>
          </p:cNvCxnSpPr>
          <p:nvPr/>
        </p:nvCxnSpPr>
        <p:spPr>
          <a:xfrm flipH="1" flipV="1">
            <a:off x="5728783" y="2705898"/>
            <a:ext cx="1411270" cy="1201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D41365F-073C-F472-0553-DE5C4E5E93DF}"/>
              </a:ext>
            </a:extLst>
          </p:cNvPr>
          <p:cNvCxnSpPr>
            <a:cxnSpLocks/>
          </p:cNvCxnSpPr>
          <p:nvPr/>
        </p:nvCxnSpPr>
        <p:spPr>
          <a:xfrm flipH="1">
            <a:off x="5806293" y="2928062"/>
            <a:ext cx="1342516" cy="20624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D472845-52E8-E6B0-16A5-335FBD682DB0}"/>
              </a:ext>
            </a:extLst>
          </p:cNvPr>
          <p:cNvCxnSpPr>
            <a:cxnSpLocks/>
          </p:cNvCxnSpPr>
          <p:nvPr/>
        </p:nvCxnSpPr>
        <p:spPr>
          <a:xfrm flipH="1" flipV="1">
            <a:off x="5994984" y="3631287"/>
            <a:ext cx="1128109" cy="46060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B9B7F1E-5BAE-CFD3-F5F4-BCE15BEF85D1}"/>
              </a:ext>
            </a:extLst>
          </p:cNvPr>
          <p:cNvCxnSpPr>
            <a:cxnSpLocks/>
          </p:cNvCxnSpPr>
          <p:nvPr/>
        </p:nvCxnSpPr>
        <p:spPr>
          <a:xfrm flipH="1">
            <a:off x="6275272" y="4376453"/>
            <a:ext cx="854919" cy="3305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05B36A6-D060-0754-2396-61AEB0578F70}"/>
              </a:ext>
            </a:extLst>
          </p:cNvPr>
          <p:cNvCxnSpPr>
            <a:cxnSpLocks/>
          </p:cNvCxnSpPr>
          <p:nvPr/>
        </p:nvCxnSpPr>
        <p:spPr>
          <a:xfrm flipH="1">
            <a:off x="6591870" y="3045599"/>
            <a:ext cx="548183" cy="67809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E13D6AD-6AC2-968B-1E35-530022D6AE9F}"/>
              </a:ext>
            </a:extLst>
          </p:cNvPr>
          <p:cNvCxnSpPr>
            <a:cxnSpLocks/>
          </p:cNvCxnSpPr>
          <p:nvPr/>
        </p:nvCxnSpPr>
        <p:spPr>
          <a:xfrm flipH="1">
            <a:off x="6191602" y="3956564"/>
            <a:ext cx="235316" cy="2716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8C3D08E-C9F6-82CF-D3A6-74E82904D3D9}"/>
              </a:ext>
            </a:extLst>
          </p:cNvPr>
          <p:cNvCxnSpPr>
            <a:cxnSpLocks/>
          </p:cNvCxnSpPr>
          <p:nvPr/>
        </p:nvCxnSpPr>
        <p:spPr>
          <a:xfrm>
            <a:off x="8069970" y="3089628"/>
            <a:ext cx="670805" cy="431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71C6E08-1256-81E3-C657-D2CDE827C811}"/>
              </a:ext>
            </a:extLst>
          </p:cNvPr>
          <p:cNvCxnSpPr>
            <a:cxnSpLocks/>
          </p:cNvCxnSpPr>
          <p:nvPr/>
        </p:nvCxnSpPr>
        <p:spPr>
          <a:xfrm>
            <a:off x="8874125" y="3594453"/>
            <a:ext cx="792983" cy="4974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92CA398E-B253-0986-45B7-C045C75B6A1B}"/>
              </a:ext>
            </a:extLst>
          </p:cNvPr>
          <p:cNvCxnSpPr>
            <a:cxnSpLocks/>
          </p:cNvCxnSpPr>
          <p:nvPr/>
        </p:nvCxnSpPr>
        <p:spPr>
          <a:xfrm flipH="1">
            <a:off x="6426918" y="5562953"/>
            <a:ext cx="696175" cy="1203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157B60E8-92B7-0EC6-AE21-48D0E9EBC4B4}"/>
              </a:ext>
            </a:extLst>
          </p:cNvPr>
          <p:cNvCxnSpPr>
            <a:cxnSpLocks/>
          </p:cNvCxnSpPr>
          <p:nvPr/>
        </p:nvCxnSpPr>
        <p:spPr>
          <a:xfrm>
            <a:off x="8058710" y="5562953"/>
            <a:ext cx="1199590" cy="2603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389EA9ED-F91C-CF1C-D467-E02ED2E40CD9}"/>
              </a:ext>
            </a:extLst>
          </p:cNvPr>
          <p:cNvCxnSpPr>
            <a:cxnSpLocks/>
          </p:cNvCxnSpPr>
          <p:nvPr/>
        </p:nvCxnSpPr>
        <p:spPr>
          <a:xfrm>
            <a:off x="8058710" y="2928062"/>
            <a:ext cx="87256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4A26259-A16A-591E-4BEC-830A0BBC8004}"/>
              </a:ext>
            </a:extLst>
          </p:cNvPr>
          <p:cNvSpPr txBox="1"/>
          <p:nvPr/>
        </p:nvSpPr>
        <p:spPr>
          <a:xfrm>
            <a:off x="5299234" y="1850943"/>
            <a:ext cx="1111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Isometric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86A133-6E35-165C-8F36-EB2D7395D7D5}"/>
              </a:ext>
            </a:extLst>
          </p:cNvPr>
          <p:cNvSpPr txBox="1"/>
          <p:nvPr/>
        </p:nvSpPr>
        <p:spPr>
          <a:xfrm>
            <a:off x="8931275" y="1862269"/>
            <a:ext cx="124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Right view</a:t>
            </a:r>
          </a:p>
        </p:txBody>
      </p:sp>
    </p:spTree>
    <p:extLst>
      <p:ext uri="{BB962C8B-B14F-4D97-AF65-F5344CB8AC3E}">
        <p14:creationId xmlns:p14="http://schemas.microsoft.com/office/powerpoint/2010/main" val="1217185315"/>
      </p:ext>
    </p:extLst>
  </p:cSld>
  <p:clrMapOvr>
    <a:masterClrMapping/>
  </p:clrMapOvr>
</p:sld>
</file>

<file path=ppt/theme/theme1.xml><?xml version="1.0" encoding="utf-8"?>
<a:theme xmlns:a="http://schemas.openxmlformats.org/drawingml/2006/main" name="capstone_theme1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DEE2EB"/>
      </a:accent1>
      <a:accent2>
        <a:srgbClr val="A2C4C9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apstone_theme1" id="{8A7B5C3C-AED7-4660-A96C-9F9CB8B206E5}" vid="{35B72367-E410-46BA-AAC8-B927493006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DFBC8355819247AF6A4F705EB168AD" ma:contentTypeVersion="11" ma:contentTypeDescription="Create a new document." ma:contentTypeScope="" ma:versionID="fe0dfedd9ea4433b4eed4b56e1dc9b29">
  <xsd:schema xmlns:xsd="http://www.w3.org/2001/XMLSchema" xmlns:xs="http://www.w3.org/2001/XMLSchema" xmlns:p="http://schemas.microsoft.com/office/2006/metadata/properties" xmlns:ns2="5b95d91b-c99a-4941-9513-76b88626be3d" xmlns:ns3="b8618d93-c323-4b5f-ba26-bb127dd11f62" targetNamespace="http://schemas.microsoft.com/office/2006/metadata/properties" ma:root="true" ma:fieldsID="2f82d21a334b4f7c3c32ffa5380747c7" ns2:_="" ns3:_="">
    <xsd:import namespace="5b95d91b-c99a-4941-9513-76b88626be3d"/>
    <xsd:import namespace="b8618d93-c323-4b5f-ba26-bb127dd11f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95d91b-c99a-4941-9513-76b88626be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a4ee6b6e-1dad-49a7-85d1-bf6bd711290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618d93-c323-4b5f-ba26-bb127dd11f6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38d58c96-d69d-436b-a137-5ee6bc1a94aa}" ma:internalName="TaxCatchAll" ma:showField="CatchAllData" ma:web="b8618d93-c323-4b5f-ba26-bb127dd11f6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b95d91b-c99a-4941-9513-76b88626be3d">
      <Terms xmlns="http://schemas.microsoft.com/office/infopath/2007/PartnerControls"/>
    </lcf76f155ced4ddcb4097134ff3c332f>
    <TaxCatchAll xmlns="b8618d93-c323-4b5f-ba26-bb127dd11f62" xsi:nil="true"/>
  </documentManagement>
</p:properties>
</file>

<file path=customXml/itemProps1.xml><?xml version="1.0" encoding="utf-8"?>
<ds:datastoreItem xmlns:ds="http://schemas.openxmlformats.org/officeDocument/2006/customXml" ds:itemID="{E7667998-ED53-4E04-8E2F-FD10B1893511}">
  <ds:schemaRefs>
    <ds:schemaRef ds:uri="5b95d91b-c99a-4941-9513-76b88626be3d"/>
    <ds:schemaRef ds:uri="b8618d93-c323-4b5f-ba26-bb127dd11f6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63E5C08-C493-462E-96DE-23EF3AAA4A8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9BC429-16A5-4074-A555-C8DCA0355CBF}">
  <ds:schemaRefs>
    <ds:schemaRef ds:uri="5b95d91b-c99a-4941-9513-76b88626be3d"/>
    <ds:schemaRef ds:uri="b8618d93-c323-4b5f-ba26-bb127dd11f6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capstone_theme1</Template>
  <Application>Microsoft Office PowerPoint</Application>
  <PresentationFormat>Widescreen</PresentationFormat>
  <Slides>19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capstone_theme1</vt:lpstr>
      <vt:lpstr>Group Conceptual Design Review</vt:lpstr>
      <vt:lpstr>Agenda</vt:lpstr>
      <vt:lpstr>Meet the Team</vt:lpstr>
      <vt:lpstr>Review of the Problem Statement [1]</vt:lpstr>
      <vt:lpstr>Morphological Chart</vt:lpstr>
      <vt:lpstr>Decision Matrix</vt:lpstr>
      <vt:lpstr>The Decision</vt:lpstr>
      <vt:lpstr>System Assembly</vt:lpstr>
      <vt:lpstr>Legs</vt:lpstr>
      <vt:lpstr>Platform</vt:lpstr>
      <vt:lpstr>Sizing</vt:lpstr>
      <vt:lpstr>Brackets</vt:lpstr>
      <vt:lpstr>Electronics Bay</vt:lpstr>
      <vt:lpstr>Battery</vt:lpstr>
      <vt:lpstr>Remote Control</vt:lpstr>
      <vt:lpstr>Hardware Block Diagram</vt:lpstr>
      <vt:lpstr>Process Flowchart</vt:lpstr>
      <vt:lpstr>References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Reinert, Alexander G.</dc:creator>
  <cp:revision>1</cp:revision>
  <cp:lastPrinted>2023-10-09T06:37:41Z</cp:lastPrinted>
  <dcterms:created xsi:type="dcterms:W3CDTF">2023-09-11T01:49:48Z</dcterms:created>
  <dcterms:modified xsi:type="dcterms:W3CDTF">2023-10-09T15:16:22Z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0x0101005EDFBC8355819247AF6A4F705EB168AD</vt:lpwstr>
  </property>
  <property fmtid="{D5CDD505-2E9C-101B-9397-08002B2CF9AE}" pid="3" name="MediaServiceImageTags">
    <vt:lpwstr/>
  </property>
</Properties>
</file>

<file path=docProps/thumbnail.jpeg>
</file>